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4"/>
  </p:sldMasterIdLst>
  <p:notesMasterIdLst>
    <p:notesMasterId r:id="rId31"/>
  </p:notesMasterIdLst>
  <p:sldIdLst>
    <p:sldId id="266" r:id="rId5"/>
    <p:sldId id="276" r:id="rId6"/>
    <p:sldId id="286" r:id="rId7"/>
    <p:sldId id="307" r:id="rId8"/>
    <p:sldId id="306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6" r:id="rId17"/>
    <p:sldId id="315" r:id="rId18"/>
    <p:sldId id="317" r:id="rId19"/>
    <p:sldId id="318" r:id="rId20"/>
    <p:sldId id="319" r:id="rId21"/>
    <p:sldId id="301" r:id="rId22"/>
    <p:sldId id="302" r:id="rId23"/>
    <p:sldId id="303" r:id="rId24"/>
    <p:sldId id="304" r:id="rId25"/>
    <p:sldId id="323" r:id="rId26"/>
    <p:sldId id="325" r:id="rId27"/>
    <p:sldId id="326" r:id="rId28"/>
    <p:sldId id="305" r:id="rId29"/>
    <p:sldId id="32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9EB030-C525-440D-A0F3-7F521AA19ED9}" v="2" dt="2022-12-06T21:54:24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C5388C-D3A0-4F35-9A07-57099439B65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5D2F827-B762-400B-9E81-60284CF772C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Database Operations</a:t>
          </a:r>
        </a:p>
      </dgm:t>
    </dgm:pt>
    <dgm:pt modelId="{DA6D5D2E-3ACA-40AB-8EEA-CF4A51FA205D}" type="parTrans" cxnId="{C9A163C0-F9A9-4A7D-ABF0-065C7DC91841}">
      <dgm:prSet/>
      <dgm:spPr/>
      <dgm:t>
        <a:bodyPr/>
        <a:lstStyle/>
        <a:p>
          <a:endParaRPr lang="en-US"/>
        </a:p>
      </dgm:t>
    </dgm:pt>
    <dgm:pt modelId="{EFBD387C-2E9D-4632-A004-EFD33B89C777}" type="sibTrans" cxnId="{C9A163C0-F9A9-4A7D-ABF0-065C7DC91841}">
      <dgm:prSet/>
      <dgm:spPr/>
      <dgm:t>
        <a:bodyPr/>
        <a:lstStyle/>
        <a:p>
          <a:endParaRPr lang="en-US"/>
        </a:p>
      </dgm:t>
    </dgm:pt>
    <dgm:pt modelId="{55FEB4CA-0B1A-4E6A-A208-D50716300A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Referential Integrity</a:t>
          </a:r>
        </a:p>
      </dgm:t>
    </dgm:pt>
    <dgm:pt modelId="{379E6A42-DAF5-4F9C-98E5-B75EFF9CA4D3}" type="parTrans" cxnId="{90B3D850-13D0-41C4-9049-4BC0ED40D9C8}">
      <dgm:prSet/>
      <dgm:spPr/>
      <dgm:t>
        <a:bodyPr/>
        <a:lstStyle/>
        <a:p>
          <a:endParaRPr lang="en-US"/>
        </a:p>
      </dgm:t>
    </dgm:pt>
    <dgm:pt modelId="{E58F6B04-8ECA-4812-AB9A-47F70E82CAF9}" type="sibTrans" cxnId="{90B3D850-13D0-41C4-9049-4BC0ED40D9C8}">
      <dgm:prSet/>
      <dgm:spPr/>
      <dgm:t>
        <a:bodyPr/>
        <a:lstStyle/>
        <a:p>
          <a:endParaRPr lang="en-US"/>
        </a:p>
      </dgm:t>
    </dgm:pt>
    <dgm:pt modelId="{5290297B-3907-409C-9DDD-CD26E66626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Aggregation/Composition</a:t>
          </a:r>
        </a:p>
      </dgm:t>
    </dgm:pt>
    <dgm:pt modelId="{BE1736DE-0FB3-4A75-BC28-CCB8AD1A33C5}" type="parTrans" cxnId="{745C44FE-7301-4BFE-AA04-E4FD0C872578}">
      <dgm:prSet/>
      <dgm:spPr/>
      <dgm:t>
        <a:bodyPr/>
        <a:lstStyle/>
        <a:p>
          <a:endParaRPr lang="en-US"/>
        </a:p>
      </dgm:t>
    </dgm:pt>
    <dgm:pt modelId="{A49CD861-F5B6-4AFD-906F-A5A02D3D7720}" type="sibTrans" cxnId="{745C44FE-7301-4BFE-AA04-E4FD0C872578}">
      <dgm:prSet/>
      <dgm:spPr/>
      <dgm:t>
        <a:bodyPr/>
        <a:lstStyle/>
        <a:p>
          <a:endParaRPr lang="en-US"/>
        </a:p>
      </dgm:t>
    </dgm:pt>
    <dgm:pt modelId="{E9362C52-3C9F-4658-9E24-4FD60894859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Technologies</a:t>
          </a:r>
        </a:p>
      </dgm:t>
    </dgm:pt>
    <dgm:pt modelId="{2F0F5C86-0475-44EA-A2D4-3F8F8B306FBF}" type="parTrans" cxnId="{1AC6B815-AA0D-46EF-981D-A9E5B103483B}">
      <dgm:prSet/>
      <dgm:spPr/>
      <dgm:t>
        <a:bodyPr/>
        <a:lstStyle/>
        <a:p>
          <a:endParaRPr lang="en-US"/>
        </a:p>
      </dgm:t>
    </dgm:pt>
    <dgm:pt modelId="{65273A47-6607-4C8C-A209-7CC34DE9ACE6}" type="sibTrans" cxnId="{1AC6B815-AA0D-46EF-981D-A9E5B103483B}">
      <dgm:prSet/>
      <dgm:spPr/>
      <dgm:t>
        <a:bodyPr/>
        <a:lstStyle/>
        <a:p>
          <a:endParaRPr lang="en-US"/>
        </a:p>
      </dgm:t>
    </dgm:pt>
    <dgm:pt modelId="{618790D5-25C7-4B5B-8237-1352CFA27B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Subset of .NET/HTML/CSS</a:t>
          </a:r>
        </a:p>
      </dgm:t>
    </dgm:pt>
    <dgm:pt modelId="{7DBE22E0-EBA8-46E4-8034-14807D5F64B9}" type="parTrans" cxnId="{6BF69166-F697-4A48-9CE1-59169815C5D6}">
      <dgm:prSet/>
      <dgm:spPr/>
      <dgm:t>
        <a:bodyPr/>
        <a:lstStyle/>
        <a:p>
          <a:endParaRPr lang="en-US"/>
        </a:p>
      </dgm:t>
    </dgm:pt>
    <dgm:pt modelId="{BD9892E6-19E1-4E90-94B6-F573E4C01A28}" type="sibTrans" cxnId="{6BF69166-F697-4A48-9CE1-59169815C5D6}">
      <dgm:prSet/>
      <dgm:spPr/>
      <dgm:t>
        <a:bodyPr/>
        <a:lstStyle/>
        <a:p>
          <a:endParaRPr lang="en-US"/>
        </a:p>
      </dgm:t>
    </dgm:pt>
    <dgm:pt modelId="{534CF956-F26B-4750-87EC-5240EFDB1D1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Time Constraints</a:t>
          </a:r>
        </a:p>
      </dgm:t>
    </dgm:pt>
    <dgm:pt modelId="{8DDFD115-0140-4E5A-A3DE-C2AA1876C424}" type="parTrans" cxnId="{0419C668-4C5E-4064-984F-2E8F677F0114}">
      <dgm:prSet/>
      <dgm:spPr/>
      <dgm:t>
        <a:bodyPr/>
        <a:lstStyle/>
        <a:p>
          <a:endParaRPr lang="en-US"/>
        </a:p>
      </dgm:t>
    </dgm:pt>
    <dgm:pt modelId="{628074A5-E706-46CD-97D7-D49EF1A23070}" type="sibTrans" cxnId="{0419C668-4C5E-4064-984F-2E8F677F0114}">
      <dgm:prSet/>
      <dgm:spPr/>
      <dgm:t>
        <a:bodyPr/>
        <a:lstStyle/>
        <a:p>
          <a:endParaRPr lang="en-US"/>
        </a:p>
      </dgm:t>
    </dgm:pt>
    <dgm:pt modelId="{892386EA-60D7-409E-84DC-6F1758A3584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Design</a:t>
          </a:r>
        </a:p>
      </dgm:t>
    </dgm:pt>
    <dgm:pt modelId="{8FE06A2F-C028-44D1-A332-2981176534AD}" type="parTrans" cxnId="{BDE5DF04-D9BA-45E0-9E1E-291E192C0DBE}">
      <dgm:prSet/>
      <dgm:spPr/>
      <dgm:t>
        <a:bodyPr/>
        <a:lstStyle/>
        <a:p>
          <a:endParaRPr lang="en-US"/>
        </a:p>
      </dgm:t>
    </dgm:pt>
    <dgm:pt modelId="{69AAFAD0-7A7D-4566-AC89-9065FC02FB5B}" type="sibTrans" cxnId="{BDE5DF04-D9BA-45E0-9E1E-291E192C0DBE}">
      <dgm:prSet/>
      <dgm:spPr/>
      <dgm:t>
        <a:bodyPr/>
        <a:lstStyle/>
        <a:p>
          <a:endParaRPr lang="en-US"/>
        </a:p>
      </dgm:t>
    </dgm:pt>
    <dgm:pt modelId="{74F4E5B4-EB44-4A86-9AAC-339925F20B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Graphics Designers</a:t>
          </a:r>
        </a:p>
      </dgm:t>
    </dgm:pt>
    <dgm:pt modelId="{5DBDFB60-10F4-49C0-91E9-E4136C5B8CF8}" type="parTrans" cxnId="{DF5E75CF-C36F-4C5F-8A3C-FD9B3EDCE842}">
      <dgm:prSet/>
      <dgm:spPr/>
      <dgm:t>
        <a:bodyPr/>
        <a:lstStyle/>
        <a:p>
          <a:endParaRPr lang="en-US"/>
        </a:p>
      </dgm:t>
    </dgm:pt>
    <dgm:pt modelId="{714B927B-FE7C-4015-A666-D0D1992E8B06}" type="sibTrans" cxnId="{DF5E75CF-C36F-4C5F-8A3C-FD9B3EDCE842}">
      <dgm:prSet/>
      <dgm:spPr/>
      <dgm:t>
        <a:bodyPr/>
        <a:lstStyle/>
        <a:p>
          <a:endParaRPr lang="en-US"/>
        </a:p>
      </dgm:t>
    </dgm:pt>
    <dgm:pt modelId="{14557A18-1D6D-4C98-8E37-1EDF8CE978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UI Designers</a:t>
          </a:r>
        </a:p>
      </dgm:t>
    </dgm:pt>
    <dgm:pt modelId="{FA7B6777-C76F-4BF9-9FFD-23894428F930}" type="parTrans" cxnId="{20D6CB4A-82D6-405E-89C7-9EC9AD2E1257}">
      <dgm:prSet/>
      <dgm:spPr/>
      <dgm:t>
        <a:bodyPr/>
        <a:lstStyle/>
        <a:p>
          <a:endParaRPr lang="en-US"/>
        </a:p>
      </dgm:t>
    </dgm:pt>
    <dgm:pt modelId="{70903A6C-4F49-4D00-B041-949719096893}" type="sibTrans" cxnId="{20D6CB4A-82D6-405E-89C7-9EC9AD2E1257}">
      <dgm:prSet/>
      <dgm:spPr/>
      <dgm:t>
        <a:bodyPr/>
        <a:lstStyle/>
        <a:p>
          <a:endParaRPr lang="en-US"/>
        </a:p>
      </dgm:t>
    </dgm:pt>
    <dgm:pt modelId="{D649BC70-F374-4F4E-BF0D-98B053B32DE8}" type="pres">
      <dgm:prSet presAssocID="{9DC5388C-D3A0-4F35-9A07-57099439B65E}" presName="root" presStyleCnt="0">
        <dgm:presLayoutVars>
          <dgm:dir/>
          <dgm:resizeHandles val="exact"/>
        </dgm:presLayoutVars>
      </dgm:prSet>
      <dgm:spPr/>
    </dgm:pt>
    <dgm:pt modelId="{DF68015A-801B-4D70-B633-7553E237F17F}" type="pres">
      <dgm:prSet presAssocID="{35D2F827-B762-400B-9E81-60284CF772C5}" presName="compNode" presStyleCnt="0"/>
      <dgm:spPr/>
    </dgm:pt>
    <dgm:pt modelId="{62DDE2E9-D7E5-4D4C-A1C7-647ACA3C8370}" type="pres">
      <dgm:prSet presAssocID="{35D2F827-B762-400B-9E81-60284CF772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42D5D88-83CD-4C43-9B19-212AB6EF7F77}" type="pres">
      <dgm:prSet presAssocID="{35D2F827-B762-400B-9E81-60284CF772C5}" presName="iconSpace" presStyleCnt="0"/>
      <dgm:spPr/>
    </dgm:pt>
    <dgm:pt modelId="{CD6BBB70-D4CC-4946-90EE-4C6FCF4A1473}" type="pres">
      <dgm:prSet presAssocID="{35D2F827-B762-400B-9E81-60284CF772C5}" presName="parTx" presStyleLbl="revTx" presStyleIdx="0" presStyleCnt="8">
        <dgm:presLayoutVars>
          <dgm:chMax val="0"/>
          <dgm:chPref val="0"/>
        </dgm:presLayoutVars>
      </dgm:prSet>
      <dgm:spPr/>
    </dgm:pt>
    <dgm:pt modelId="{0B2DD7BF-52D8-4D51-B5DD-80166ADA09A5}" type="pres">
      <dgm:prSet presAssocID="{35D2F827-B762-400B-9E81-60284CF772C5}" presName="txSpace" presStyleCnt="0"/>
      <dgm:spPr/>
    </dgm:pt>
    <dgm:pt modelId="{5F6C6636-BCF8-41D1-B066-50AF16FAA386}" type="pres">
      <dgm:prSet presAssocID="{35D2F827-B762-400B-9E81-60284CF772C5}" presName="desTx" presStyleLbl="revTx" presStyleIdx="1" presStyleCnt="8">
        <dgm:presLayoutVars/>
      </dgm:prSet>
      <dgm:spPr/>
    </dgm:pt>
    <dgm:pt modelId="{8FD371F9-C343-42F8-A2A1-31F829762EB3}" type="pres">
      <dgm:prSet presAssocID="{EFBD387C-2E9D-4632-A004-EFD33B89C777}" presName="sibTrans" presStyleCnt="0"/>
      <dgm:spPr/>
    </dgm:pt>
    <dgm:pt modelId="{78E49F36-1936-474C-B117-C016E03FEB9D}" type="pres">
      <dgm:prSet presAssocID="{E9362C52-3C9F-4658-9E24-4FD608948590}" presName="compNode" presStyleCnt="0"/>
      <dgm:spPr/>
    </dgm:pt>
    <dgm:pt modelId="{97A5BD9B-89F6-4B3D-8CFD-B10F2A9DA2B1}" type="pres">
      <dgm:prSet presAssocID="{E9362C52-3C9F-4658-9E24-4FD6089485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CF18A49-9ACD-4979-B416-EE0808EA4E5D}" type="pres">
      <dgm:prSet presAssocID="{E9362C52-3C9F-4658-9E24-4FD608948590}" presName="iconSpace" presStyleCnt="0"/>
      <dgm:spPr/>
    </dgm:pt>
    <dgm:pt modelId="{304DE9FE-093E-45A1-B958-E33E455CCBD5}" type="pres">
      <dgm:prSet presAssocID="{E9362C52-3C9F-4658-9E24-4FD608948590}" presName="parTx" presStyleLbl="revTx" presStyleIdx="2" presStyleCnt="8">
        <dgm:presLayoutVars>
          <dgm:chMax val="0"/>
          <dgm:chPref val="0"/>
        </dgm:presLayoutVars>
      </dgm:prSet>
      <dgm:spPr/>
    </dgm:pt>
    <dgm:pt modelId="{4CCAE55E-A5C2-4DE1-8B06-6508BBFE9440}" type="pres">
      <dgm:prSet presAssocID="{E9362C52-3C9F-4658-9E24-4FD608948590}" presName="txSpace" presStyleCnt="0"/>
      <dgm:spPr/>
    </dgm:pt>
    <dgm:pt modelId="{E9B849FC-6706-4E43-8650-C160580D75E5}" type="pres">
      <dgm:prSet presAssocID="{E9362C52-3C9F-4658-9E24-4FD608948590}" presName="desTx" presStyleLbl="revTx" presStyleIdx="3" presStyleCnt="8">
        <dgm:presLayoutVars/>
      </dgm:prSet>
      <dgm:spPr/>
    </dgm:pt>
    <dgm:pt modelId="{DD1A0181-231D-47EC-BD2B-95C25F73EE03}" type="pres">
      <dgm:prSet presAssocID="{65273A47-6607-4C8C-A209-7CC34DE9ACE6}" presName="sibTrans" presStyleCnt="0"/>
      <dgm:spPr/>
    </dgm:pt>
    <dgm:pt modelId="{A90F910C-67AC-45AF-9523-4D2ACB9E3055}" type="pres">
      <dgm:prSet presAssocID="{534CF956-F26B-4750-87EC-5240EFDB1D11}" presName="compNode" presStyleCnt="0"/>
      <dgm:spPr/>
    </dgm:pt>
    <dgm:pt modelId="{F61CD439-624C-4E8E-BF7E-727872B5E2E4}" type="pres">
      <dgm:prSet presAssocID="{534CF956-F26B-4750-87EC-5240EFDB1D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2117D9F-8ACA-4D4D-A8F2-DEEE9FA45486}" type="pres">
      <dgm:prSet presAssocID="{534CF956-F26B-4750-87EC-5240EFDB1D11}" presName="iconSpace" presStyleCnt="0"/>
      <dgm:spPr/>
    </dgm:pt>
    <dgm:pt modelId="{978705A8-C21A-48CA-89C5-545CF0ADDEE1}" type="pres">
      <dgm:prSet presAssocID="{534CF956-F26B-4750-87EC-5240EFDB1D11}" presName="parTx" presStyleLbl="revTx" presStyleIdx="4" presStyleCnt="8">
        <dgm:presLayoutVars>
          <dgm:chMax val="0"/>
          <dgm:chPref val="0"/>
        </dgm:presLayoutVars>
      </dgm:prSet>
      <dgm:spPr/>
    </dgm:pt>
    <dgm:pt modelId="{270AC71E-16AB-4757-B2CA-5189430BA114}" type="pres">
      <dgm:prSet presAssocID="{534CF956-F26B-4750-87EC-5240EFDB1D11}" presName="txSpace" presStyleCnt="0"/>
      <dgm:spPr/>
    </dgm:pt>
    <dgm:pt modelId="{B7FE5AB2-A050-4A0F-B4FC-EA7F3C16A003}" type="pres">
      <dgm:prSet presAssocID="{534CF956-F26B-4750-87EC-5240EFDB1D11}" presName="desTx" presStyleLbl="revTx" presStyleIdx="5" presStyleCnt="8">
        <dgm:presLayoutVars/>
      </dgm:prSet>
      <dgm:spPr/>
    </dgm:pt>
    <dgm:pt modelId="{7C289163-A2F1-4324-A32D-BB098526489E}" type="pres">
      <dgm:prSet presAssocID="{628074A5-E706-46CD-97D7-D49EF1A23070}" presName="sibTrans" presStyleCnt="0"/>
      <dgm:spPr/>
    </dgm:pt>
    <dgm:pt modelId="{5A094D57-4689-4B8B-8423-793EB452E1E1}" type="pres">
      <dgm:prSet presAssocID="{892386EA-60D7-409E-84DC-6F1758A35844}" presName="compNode" presStyleCnt="0"/>
      <dgm:spPr/>
    </dgm:pt>
    <dgm:pt modelId="{EC44A42F-9F19-44D1-BD69-7F10EDA5017E}" type="pres">
      <dgm:prSet presAssocID="{892386EA-60D7-409E-84DC-6F1758A3584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 with solid fill"/>
        </a:ext>
      </dgm:extLst>
    </dgm:pt>
    <dgm:pt modelId="{81FD81A3-20FA-4B25-961A-A8DD869D3A18}" type="pres">
      <dgm:prSet presAssocID="{892386EA-60D7-409E-84DC-6F1758A35844}" presName="iconSpace" presStyleCnt="0"/>
      <dgm:spPr/>
    </dgm:pt>
    <dgm:pt modelId="{D1AC7143-B3D1-4473-ADD1-5A6693D1CDDF}" type="pres">
      <dgm:prSet presAssocID="{892386EA-60D7-409E-84DC-6F1758A35844}" presName="parTx" presStyleLbl="revTx" presStyleIdx="6" presStyleCnt="8">
        <dgm:presLayoutVars>
          <dgm:chMax val="0"/>
          <dgm:chPref val="0"/>
        </dgm:presLayoutVars>
      </dgm:prSet>
      <dgm:spPr/>
    </dgm:pt>
    <dgm:pt modelId="{D0CA1163-99CC-4172-9691-44B97756CE21}" type="pres">
      <dgm:prSet presAssocID="{892386EA-60D7-409E-84DC-6F1758A35844}" presName="txSpace" presStyleCnt="0"/>
      <dgm:spPr/>
    </dgm:pt>
    <dgm:pt modelId="{64543EAB-B034-4305-B3BB-A4833E697AB9}" type="pres">
      <dgm:prSet presAssocID="{892386EA-60D7-409E-84DC-6F1758A35844}" presName="desTx" presStyleLbl="revTx" presStyleIdx="7" presStyleCnt="8">
        <dgm:presLayoutVars/>
      </dgm:prSet>
      <dgm:spPr/>
    </dgm:pt>
  </dgm:ptLst>
  <dgm:cxnLst>
    <dgm:cxn modelId="{BDE5DF04-D9BA-45E0-9E1E-291E192C0DBE}" srcId="{9DC5388C-D3A0-4F35-9A07-57099439B65E}" destId="{892386EA-60D7-409E-84DC-6F1758A35844}" srcOrd="3" destOrd="0" parTransId="{8FE06A2F-C028-44D1-A332-2981176534AD}" sibTransId="{69AAFAD0-7A7D-4566-AC89-9065FC02FB5B}"/>
    <dgm:cxn modelId="{1AC6B815-AA0D-46EF-981D-A9E5B103483B}" srcId="{9DC5388C-D3A0-4F35-9A07-57099439B65E}" destId="{E9362C52-3C9F-4658-9E24-4FD608948590}" srcOrd="1" destOrd="0" parTransId="{2F0F5C86-0475-44EA-A2D4-3F8F8B306FBF}" sibTransId="{65273A47-6607-4C8C-A209-7CC34DE9ACE6}"/>
    <dgm:cxn modelId="{A6DE7C31-9855-47ED-8442-FE2DC3B7614D}" type="presOf" srcId="{E9362C52-3C9F-4658-9E24-4FD608948590}" destId="{304DE9FE-093E-45A1-B958-E33E455CCBD5}" srcOrd="0" destOrd="0" presId="urn:microsoft.com/office/officeart/2018/2/layout/IconLabelDescriptionList"/>
    <dgm:cxn modelId="{A0C56F36-0DD6-4410-93B0-95EB68B65B2D}" type="presOf" srcId="{534CF956-F26B-4750-87EC-5240EFDB1D11}" destId="{978705A8-C21A-48CA-89C5-545CF0ADDEE1}" srcOrd="0" destOrd="0" presId="urn:microsoft.com/office/officeart/2018/2/layout/IconLabelDescriptionList"/>
    <dgm:cxn modelId="{734E4E5F-3405-419C-9F2C-63D7545EB280}" type="presOf" srcId="{14557A18-1D6D-4C98-8E37-1EDF8CE9787D}" destId="{64543EAB-B034-4305-B3BB-A4833E697AB9}" srcOrd="0" destOrd="1" presId="urn:microsoft.com/office/officeart/2018/2/layout/IconLabelDescriptionList"/>
    <dgm:cxn modelId="{B1703D44-B7E3-4207-AA32-DECA71641D71}" type="presOf" srcId="{892386EA-60D7-409E-84DC-6F1758A35844}" destId="{D1AC7143-B3D1-4473-ADD1-5A6693D1CDDF}" srcOrd="0" destOrd="0" presId="urn:microsoft.com/office/officeart/2018/2/layout/IconLabelDescriptionList"/>
    <dgm:cxn modelId="{6BF69166-F697-4A48-9CE1-59169815C5D6}" srcId="{E9362C52-3C9F-4658-9E24-4FD608948590}" destId="{618790D5-25C7-4B5B-8237-1352CFA27BF3}" srcOrd="0" destOrd="0" parTransId="{7DBE22E0-EBA8-46E4-8034-14807D5F64B9}" sibTransId="{BD9892E6-19E1-4E90-94B6-F573E4C01A28}"/>
    <dgm:cxn modelId="{0419C668-4C5E-4064-984F-2E8F677F0114}" srcId="{9DC5388C-D3A0-4F35-9A07-57099439B65E}" destId="{534CF956-F26B-4750-87EC-5240EFDB1D11}" srcOrd="2" destOrd="0" parTransId="{8DDFD115-0140-4E5A-A3DE-C2AA1876C424}" sibTransId="{628074A5-E706-46CD-97D7-D49EF1A23070}"/>
    <dgm:cxn modelId="{20D6CB4A-82D6-405E-89C7-9EC9AD2E1257}" srcId="{892386EA-60D7-409E-84DC-6F1758A35844}" destId="{14557A18-1D6D-4C98-8E37-1EDF8CE9787D}" srcOrd="1" destOrd="0" parTransId="{FA7B6777-C76F-4BF9-9FFD-23894428F930}" sibTransId="{70903A6C-4F49-4D00-B041-949719096893}"/>
    <dgm:cxn modelId="{90B3D850-13D0-41C4-9049-4BC0ED40D9C8}" srcId="{35D2F827-B762-400B-9E81-60284CF772C5}" destId="{55FEB4CA-0B1A-4E6A-A208-D50716300AF2}" srcOrd="0" destOrd="0" parTransId="{379E6A42-DAF5-4F9C-98E5-B75EFF9CA4D3}" sibTransId="{E58F6B04-8ECA-4812-AB9A-47F70E82CAF9}"/>
    <dgm:cxn modelId="{C01F5456-7C40-4FA7-BC64-47C2D2850920}" type="presOf" srcId="{5290297B-3907-409C-9DDD-CD26E66626D8}" destId="{5F6C6636-BCF8-41D1-B066-50AF16FAA386}" srcOrd="0" destOrd="1" presId="urn:microsoft.com/office/officeart/2018/2/layout/IconLabelDescriptionList"/>
    <dgm:cxn modelId="{8245015A-3DD7-401B-B2F1-0B5FA8D96908}" type="presOf" srcId="{35D2F827-B762-400B-9E81-60284CF772C5}" destId="{CD6BBB70-D4CC-4946-90EE-4C6FCF4A1473}" srcOrd="0" destOrd="0" presId="urn:microsoft.com/office/officeart/2018/2/layout/IconLabelDescriptionList"/>
    <dgm:cxn modelId="{614F407C-C6E4-4200-96FF-ED4EF72B1C87}" type="presOf" srcId="{9DC5388C-D3A0-4F35-9A07-57099439B65E}" destId="{D649BC70-F374-4F4E-BF0D-98B053B32DE8}" srcOrd="0" destOrd="0" presId="urn:microsoft.com/office/officeart/2018/2/layout/IconLabelDescriptionList"/>
    <dgm:cxn modelId="{1E80D9BD-F73C-4224-A37B-983849396AF0}" type="presOf" srcId="{55FEB4CA-0B1A-4E6A-A208-D50716300AF2}" destId="{5F6C6636-BCF8-41D1-B066-50AF16FAA386}" srcOrd="0" destOrd="0" presId="urn:microsoft.com/office/officeart/2018/2/layout/IconLabelDescriptionList"/>
    <dgm:cxn modelId="{C9A163C0-F9A9-4A7D-ABF0-065C7DC91841}" srcId="{9DC5388C-D3A0-4F35-9A07-57099439B65E}" destId="{35D2F827-B762-400B-9E81-60284CF772C5}" srcOrd="0" destOrd="0" parTransId="{DA6D5D2E-3ACA-40AB-8EEA-CF4A51FA205D}" sibTransId="{EFBD387C-2E9D-4632-A004-EFD33B89C777}"/>
    <dgm:cxn modelId="{DF5E75CF-C36F-4C5F-8A3C-FD9B3EDCE842}" srcId="{892386EA-60D7-409E-84DC-6F1758A35844}" destId="{74F4E5B4-EB44-4A86-9AAC-339925F20B98}" srcOrd="0" destOrd="0" parTransId="{5DBDFB60-10F4-49C0-91E9-E4136C5B8CF8}" sibTransId="{714B927B-FE7C-4015-A666-D0D1992E8B06}"/>
    <dgm:cxn modelId="{4DE9B4F4-803B-4CF7-99FC-B123179F32BE}" type="presOf" srcId="{74F4E5B4-EB44-4A86-9AAC-339925F20B98}" destId="{64543EAB-B034-4305-B3BB-A4833E697AB9}" srcOrd="0" destOrd="0" presId="urn:microsoft.com/office/officeart/2018/2/layout/IconLabelDescriptionList"/>
    <dgm:cxn modelId="{745C44FE-7301-4BFE-AA04-E4FD0C872578}" srcId="{35D2F827-B762-400B-9E81-60284CF772C5}" destId="{5290297B-3907-409C-9DDD-CD26E66626D8}" srcOrd="1" destOrd="0" parTransId="{BE1736DE-0FB3-4A75-BC28-CCB8AD1A33C5}" sibTransId="{A49CD861-F5B6-4AFD-906F-A5A02D3D7720}"/>
    <dgm:cxn modelId="{6C6256FE-9760-49FC-8BD7-1779E7D0DD09}" type="presOf" srcId="{618790D5-25C7-4B5B-8237-1352CFA27BF3}" destId="{E9B849FC-6706-4E43-8650-C160580D75E5}" srcOrd="0" destOrd="0" presId="urn:microsoft.com/office/officeart/2018/2/layout/IconLabelDescriptionList"/>
    <dgm:cxn modelId="{8E256505-3AA1-4882-8261-5263B5D1D224}" type="presParOf" srcId="{D649BC70-F374-4F4E-BF0D-98B053B32DE8}" destId="{DF68015A-801B-4D70-B633-7553E237F17F}" srcOrd="0" destOrd="0" presId="urn:microsoft.com/office/officeart/2018/2/layout/IconLabelDescriptionList"/>
    <dgm:cxn modelId="{33645769-9902-406E-A566-0323CEECA076}" type="presParOf" srcId="{DF68015A-801B-4D70-B633-7553E237F17F}" destId="{62DDE2E9-D7E5-4D4C-A1C7-647ACA3C8370}" srcOrd="0" destOrd="0" presId="urn:microsoft.com/office/officeart/2018/2/layout/IconLabelDescriptionList"/>
    <dgm:cxn modelId="{BEAFDF95-60CA-480A-85FF-537ABEBF3C0C}" type="presParOf" srcId="{DF68015A-801B-4D70-B633-7553E237F17F}" destId="{842D5D88-83CD-4C43-9B19-212AB6EF7F77}" srcOrd="1" destOrd="0" presId="urn:microsoft.com/office/officeart/2018/2/layout/IconLabelDescriptionList"/>
    <dgm:cxn modelId="{ACB24B0C-2D39-43ED-B4FC-09ECED3B18D0}" type="presParOf" srcId="{DF68015A-801B-4D70-B633-7553E237F17F}" destId="{CD6BBB70-D4CC-4946-90EE-4C6FCF4A1473}" srcOrd="2" destOrd="0" presId="urn:microsoft.com/office/officeart/2018/2/layout/IconLabelDescriptionList"/>
    <dgm:cxn modelId="{9F106B9E-8BB6-496A-8928-4B1127718F68}" type="presParOf" srcId="{DF68015A-801B-4D70-B633-7553E237F17F}" destId="{0B2DD7BF-52D8-4D51-B5DD-80166ADA09A5}" srcOrd="3" destOrd="0" presId="urn:microsoft.com/office/officeart/2018/2/layout/IconLabelDescriptionList"/>
    <dgm:cxn modelId="{8527908F-F4EB-4669-876F-2FA6E0963963}" type="presParOf" srcId="{DF68015A-801B-4D70-B633-7553E237F17F}" destId="{5F6C6636-BCF8-41D1-B066-50AF16FAA386}" srcOrd="4" destOrd="0" presId="urn:microsoft.com/office/officeart/2018/2/layout/IconLabelDescriptionList"/>
    <dgm:cxn modelId="{68777626-CAB0-4D68-823B-D8B11DFC662D}" type="presParOf" srcId="{D649BC70-F374-4F4E-BF0D-98B053B32DE8}" destId="{8FD371F9-C343-42F8-A2A1-31F829762EB3}" srcOrd="1" destOrd="0" presId="urn:microsoft.com/office/officeart/2018/2/layout/IconLabelDescriptionList"/>
    <dgm:cxn modelId="{B28D608E-ADD3-49B0-ACEC-91ECCC327BF6}" type="presParOf" srcId="{D649BC70-F374-4F4E-BF0D-98B053B32DE8}" destId="{78E49F36-1936-474C-B117-C016E03FEB9D}" srcOrd="2" destOrd="0" presId="urn:microsoft.com/office/officeart/2018/2/layout/IconLabelDescriptionList"/>
    <dgm:cxn modelId="{DF3C1B87-F28D-4E99-AAA3-A207C9729DC1}" type="presParOf" srcId="{78E49F36-1936-474C-B117-C016E03FEB9D}" destId="{97A5BD9B-89F6-4B3D-8CFD-B10F2A9DA2B1}" srcOrd="0" destOrd="0" presId="urn:microsoft.com/office/officeart/2018/2/layout/IconLabelDescriptionList"/>
    <dgm:cxn modelId="{CAA02A76-71C8-42BA-A446-D3729DBE4C9C}" type="presParOf" srcId="{78E49F36-1936-474C-B117-C016E03FEB9D}" destId="{8CF18A49-9ACD-4979-B416-EE0808EA4E5D}" srcOrd="1" destOrd="0" presId="urn:microsoft.com/office/officeart/2018/2/layout/IconLabelDescriptionList"/>
    <dgm:cxn modelId="{EEA10F14-92BA-42E7-805F-80142859D92C}" type="presParOf" srcId="{78E49F36-1936-474C-B117-C016E03FEB9D}" destId="{304DE9FE-093E-45A1-B958-E33E455CCBD5}" srcOrd="2" destOrd="0" presId="urn:microsoft.com/office/officeart/2018/2/layout/IconLabelDescriptionList"/>
    <dgm:cxn modelId="{CC7D07F4-D97B-4983-9490-79105AFC7ACC}" type="presParOf" srcId="{78E49F36-1936-474C-B117-C016E03FEB9D}" destId="{4CCAE55E-A5C2-4DE1-8B06-6508BBFE9440}" srcOrd="3" destOrd="0" presId="urn:microsoft.com/office/officeart/2018/2/layout/IconLabelDescriptionList"/>
    <dgm:cxn modelId="{C803BF02-9A23-48E1-825B-1126EF224C1D}" type="presParOf" srcId="{78E49F36-1936-474C-B117-C016E03FEB9D}" destId="{E9B849FC-6706-4E43-8650-C160580D75E5}" srcOrd="4" destOrd="0" presId="urn:microsoft.com/office/officeart/2018/2/layout/IconLabelDescriptionList"/>
    <dgm:cxn modelId="{718E9C24-73DD-4409-85D8-19364D28CB53}" type="presParOf" srcId="{D649BC70-F374-4F4E-BF0D-98B053B32DE8}" destId="{DD1A0181-231D-47EC-BD2B-95C25F73EE03}" srcOrd="3" destOrd="0" presId="urn:microsoft.com/office/officeart/2018/2/layout/IconLabelDescriptionList"/>
    <dgm:cxn modelId="{147B011E-3373-4CB9-99A8-F3C999F48E3E}" type="presParOf" srcId="{D649BC70-F374-4F4E-BF0D-98B053B32DE8}" destId="{A90F910C-67AC-45AF-9523-4D2ACB9E3055}" srcOrd="4" destOrd="0" presId="urn:microsoft.com/office/officeart/2018/2/layout/IconLabelDescriptionList"/>
    <dgm:cxn modelId="{71AF9021-2A75-4FEA-8FEF-ABB0FE38FBD0}" type="presParOf" srcId="{A90F910C-67AC-45AF-9523-4D2ACB9E3055}" destId="{F61CD439-624C-4E8E-BF7E-727872B5E2E4}" srcOrd="0" destOrd="0" presId="urn:microsoft.com/office/officeart/2018/2/layout/IconLabelDescriptionList"/>
    <dgm:cxn modelId="{132A22F4-DD2E-488D-A94A-CB3074B1A7BF}" type="presParOf" srcId="{A90F910C-67AC-45AF-9523-4D2ACB9E3055}" destId="{52117D9F-8ACA-4D4D-A8F2-DEEE9FA45486}" srcOrd="1" destOrd="0" presId="urn:microsoft.com/office/officeart/2018/2/layout/IconLabelDescriptionList"/>
    <dgm:cxn modelId="{7CC264A3-9776-4373-AD8D-769DC311CC4F}" type="presParOf" srcId="{A90F910C-67AC-45AF-9523-4D2ACB9E3055}" destId="{978705A8-C21A-48CA-89C5-545CF0ADDEE1}" srcOrd="2" destOrd="0" presId="urn:microsoft.com/office/officeart/2018/2/layout/IconLabelDescriptionList"/>
    <dgm:cxn modelId="{F4004C8D-167F-406E-A51C-8F18B4610D25}" type="presParOf" srcId="{A90F910C-67AC-45AF-9523-4D2ACB9E3055}" destId="{270AC71E-16AB-4757-B2CA-5189430BA114}" srcOrd="3" destOrd="0" presId="urn:microsoft.com/office/officeart/2018/2/layout/IconLabelDescriptionList"/>
    <dgm:cxn modelId="{5B179EF5-64AF-4C38-841A-336D63E29B39}" type="presParOf" srcId="{A90F910C-67AC-45AF-9523-4D2ACB9E3055}" destId="{B7FE5AB2-A050-4A0F-B4FC-EA7F3C16A003}" srcOrd="4" destOrd="0" presId="urn:microsoft.com/office/officeart/2018/2/layout/IconLabelDescriptionList"/>
    <dgm:cxn modelId="{AF5A0C3C-281B-424E-B674-7D94291117EC}" type="presParOf" srcId="{D649BC70-F374-4F4E-BF0D-98B053B32DE8}" destId="{7C289163-A2F1-4324-A32D-BB098526489E}" srcOrd="5" destOrd="0" presId="urn:microsoft.com/office/officeart/2018/2/layout/IconLabelDescriptionList"/>
    <dgm:cxn modelId="{05780D31-7AC1-4CFB-8D99-1A642DE98C52}" type="presParOf" srcId="{D649BC70-F374-4F4E-BF0D-98B053B32DE8}" destId="{5A094D57-4689-4B8B-8423-793EB452E1E1}" srcOrd="6" destOrd="0" presId="urn:microsoft.com/office/officeart/2018/2/layout/IconLabelDescriptionList"/>
    <dgm:cxn modelId="{4E429D97-F7DB-48AD-9425-648C80834405}" type="presParOf" srcId="{5A094D57-4689-4B8B-8423-793EB452E1E1}" destId="{EC44A42F-9F19-44D1-BD69-7F10EDA5017E}" srcOrd="0" destOrd="0" presId="urn:microsoft.com/office/officeart/2018/2/layout/IconLabelDescriptionList"/>
    <dgm:cxn modelId="{AA6FB31F-D216-4F0C-AB34-7194C34E9F2A}" type="presParOf" srcId="{5A094D57-4689-4B8B-8423-793EB452E1E1}" destId="{81FD81A3-20FA-4B25-961A-A8DD869D3A18}" srcOrd="1" destOrd="0" presId="urn:microsoft.com/office/officeart/2018/2/layout/IconLabelDescriptionList"/>
    <dgm:cxn modelId="{B34F903B-67CF-4484-9271-B7060870FABD}" type="presParOf" srcId="{5A094D57-4689-4B8B-8423-793EB452E1E1}" destId="{D1AC7143-B3D1-4473-ADD1-5A6693D1CDDF}" srcOrd="2" destOrd="0" presId="urn:microsoft.com/office/officeart/2018/2/layout/IconLabelDescriptionList"/>
    <dgm:cxn modelId="{6C379257-2BCF-47DE-8854-07631B8EE81A}" type="presParOf" srcId="{5A094D57-4689-4B8B-8423-793EB452E1E1}" destId="{D0CA1163-99CC-4172-9691-44B97756CE21}" srcOrd="3" destOrd="0" presId="urn:microsoft.com/office/officeart/2018/2/layout/IconLabelDescriptionList"/>
    <dgm:cxn modelId="{E8B7ADE3-B4E2-4B35-9B45-5C7F76D5FC80}" type="presParOf" srcId="{5A094D57-4689-4B8B-8423-793EB452E1E1}" destId="{64543EAB-B034-4305-B3BB-A4833E697AB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DE2E9-D7E5-4D4C-A1C7-647ACA3C8370}">
      <dsp:nvSpPr>
        <dsp:cNvPr id="0" name=""/>
        <dsp:cNvSpPr/>
      </dsp:nvSpPr>
      <dsp:spPr>
        <a:xfrm>
          <a:off x="8730" y="874977"/>
          <a:ext cx="764859" cy="764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BBB70-D4CC-4946-90EE-4C6FCF4A1473}">
      <dsp:nvSpPr>
        <dsp:cNvPr id="0" name=""/>
        <dsp:cNvSpPr/>
      </dsp:nvSpPr>
      <dsp:spPr>
        <a:xfrm>
          <a:off x="8730" y="1710248"/>
          <a:ext cx="2185312" cy="32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Database Operations</a:t>
          </a:r>
        </a:p>
      </dsp:txBody>
      <dsp:txXfrm>
        <a:off x="8730" y="1710248"/>
        <a:ext cx="2185312" cy="327796"/>
      </dsp:txXfrm>
    </dsp:sp>
    <dsp:sp modelId="{5F6C6636-BCF8-41D1-B066-50AF16FAA386}">
      <dsp:nvSpPr>
        <dsp:cNvPr id="0" name=""/>
        <dsp:cNvSpPr/>
      </dsp:nvSpPr>
      <dsp:spPr>
        <a:xfrm>
          <a:off x="8730" y="2070794"/>
          <a:ext cx="2185312" cy="441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Referential Integrity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Aggregation/Composition</a:t>
          </a:r>
        </a:p>
      </dsp:txBody>
      <dsp:txXfrm>
        <a:off x="8730" y="2070794"/>
        <a:ext cx="2185312" cy="441663"/>
      </dsp:txXfrm>
    </dsp:sp>
    <dsp:sp modelId="{97A5BD9B-89F6-4B3D-8CFD-B10F2A9DA2B1}">
      <dsp:nvSpPr>
        <dsp:cNvPr id="0" name=""/>
        <dsp:cNvSpPr/>
      </dsp:nvSpPr>
      <dsp:spPr>
        <a:xfrm>
          <a:off x="2576472" y="874977"/>
          <a:ext cx="764859" cy="764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DE9FE-093E-45A1-B958-E33E455CCBD5}">
      <dsp:nvSpPr>
        <dsp:cNvPr id="0" name=""/>
        <dsp:cNvSpPr/>
      </dsp:nvSpPr>
      <dsp:spPr>
        <a:xfrm>
          <a:off x="2576472" y="1710248"/>
          <a:ext cx="2185312" cy="32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Technologies</a:t>
          </a:r>
        </a:p>
      </dsp:txBody>
      <dsp:txXfrm>
        <a:off x="2576472" y="1710248"/>
        <a:ext cx="2185312" cy="327796"/>
      </dsp:txXfrm>
    </dsp:sp>
    <dsp:sp modelId="{E9B849FC-6706-4E43-8650-C160580D75E5}">
      <dsp:nvSpPr>
        <dsp:cNvPr id="0" name=""/>
        <dsp:cNvSpPr/>
      </dsp:nvSpPr>
      <dsp:spPr>
        <a:xfrm>
          <a:off x="2576472" y="2070794"/>
          <a:ext cx="2185312" cy="441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Subset of .NET/HTML/CSS</a:t>
          </a:r>
        </a:p>
      </dsp:txBody>
      <dsp:txXfrm>
        <a:off x="2576472" y="2070794"/>
        <a:ext cx="2185312" cy="441663"/>
      </dsp:txXfrm>
    </dsp:sp>
    <dsp:sp modelId="{F61CD439-624C-4E8E-BF7E-727872B5E2E4}">
      <dsp:nvSpPr>
        <dsp:cNvPr id="0" name=""/>
        <dsp:cNvSpPr/>
      </dsp:nvSpPr>
      <dsp:spPr>
        <a:xfrm>
          <a:off x="5144214" y="874977"/>
          <a:ext cx="764859" cy="7648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705A8-C21A-48CA-89C5-545CF0ADDEE1}">
      <dsp:nvSpPr>
        <dsp:cNvPr id="0" name=""/>
        <dsp:cNvSpPr/>
      </dsp:nvSpPr>
      <dsp:spPr>
        <a:xfrm>
          <a:off x="5144214" y="1710248"/>
          <a:ext cx="2185312" cy="32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Time Constraints</a:t>
          </a:r>
        </a:p>
      </dsp:txBody>
      <dsp:txXfrm>
        <a:off x="5144214" y="1710248"/>
        <a:ext cx="2185312" cy="327796"/>
      </dsp:txXfrm>
    </dsp:sp>
    <dsp:sp modelId="{B7FE5AB2-A050-4A0F-B4FC-EA7F3C16A003}">
      <dsp:nvSpPr>
        <dsp:cNvPr id="0" name=""/>
        <dsp:cNvSpPr/>
      </dsp:nvSpPr>
      <dsp:spPr>
        <a:xfrm>
          <a:off x="5144214" y="2070794"/>
          <a:ext cx="2185312" cy="441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4A42F-9F19-44D1-BD69-7F10EDA5017E}">
      <dsp:nvSpPr>
        <dsp:cNvPr id="0" name=""/>
        <dsp:cNvSpPr/>
      </dsp:nvSpPr>
      <dsp:spPr>
        <a:xfrm>
          <a:off x="7711957" y="874977"/>
          <a:ext cx="764859" cy="7648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C7143-B3D1-4473-ADD1-5A6693D1CDDF}">
      <dsp:nvSpPr>
        <dsp:cNvPr id="0" name=""/>
        <dsp:cNvSpPr/>
      </dsp:nvSpPr>
      <dsp:spPr>
        <a:xfrm>
          <a:off x="7711957" y="1710248"/>
          <a:ext cx="2185312" cy="32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Design</a:t>
          </a:r>
        </a:p>
      </dsp:txBody>
      <dsp:txXfrm>
        <a:off x="7711957" y="1710248"/>
        <a:ext cx="2185312" cy="327796"/>
      </dsp:txXfrm>
    </dsp:sp>
    <dsp:sp modelId="{64543EAB-B034-4305-B3BB-A4833E697AB9}">
      <dsp:nvSpPr>
        <dsp:cNvPr id="0" name=""/>
        <dsp:cNvSpPr/>
      </dsp:nvSpPr>
      <dsp:spPr>
        <a:xfrm>
          <a:off x="7711957" y="2070794"/>
          <a:ext cx="2185312" cy="441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No Graphics Designers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No UI Designers</a:t>
          </a:r>
        </a:p>
      </dsp:txBody>
      <dsp:txXfrm>
        <a:off x="7711957" y="2070794"/>
        <a:ext cx="2185312" cy="44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1A539-B411-42CE-BF17-7F686EB7F565}" type="datetimeFigureOut"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2E2D1-D419-4635-9731-6C16837F0A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02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2E2D1-D419-4635-9731-6C16837F0AE4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3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2E2D1-D419-4635-9731-6C16837F0AE4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4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2E2D1-D419-4635-9731-6C16837F0AE4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2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5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273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864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432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969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182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103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51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303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1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8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0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2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5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907D986-8816-4272-A432-0437A28A9828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81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9418" y="609600"/>
            <a:ext cx="6223821" cy="364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Tesla business process review and Tuskla Web Site creation</a:t>
            </a: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9417" y="4365523"/>
            <a:ext cx="6223821" cy="17930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Jason Gardner   N01480000</a:t>
            </a:r>
          </a:p>
          <a:p>
            <a:r>
              <a:rPr lang="en-US"/>
              <a:t>Patrick Nelson  N00158428</a:t>
            </a:r>
          </a:p>
          <a:p>
            <a:r>
              <a:rPr lang="en-US"/>
              <a:t>Joe O’Connor    N00081799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7CF0EE33-E138-4BD3-B734-D45EE6E2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875842"/>
            <a:ext cx="4001315" cy="509721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E99-0AC7-4C66-953E-30681037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Merchandise Shop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FC69DC-06D1-042F-5308-0BDDA5392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/>
              <a:t>Add Merchandise and Accessories to the Cart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ED803B-483F-4873-B71E-9745185E9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0994" y="1513884"/>
            <a:ext cx="6916633" cy="35101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0E507D-0469-4F7A-998B-4C9741DB023D}"/>
              </a:ext>
            </a:extLst>
          </p:cNvPr>
          <p:cNvCxnSpPr>
            <a:cxnSpLocks/>
          </p:cNvCxnSpPr>
          <p:nvPr/>
        </p:nvCxnSpPr>
        <p:spPr>
          <a:xfrm flipH="1" flipV="1">
            <a:off x="10136957" y="2593711"/>
            <a:ext cx="374072" cy="5818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89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CD5D-A20B-4A58-BD48-6C4B9272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Vehicle AND Merchandise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EA73E0-5831-8EBD-0369-5BFCE008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/>
              <a:t>Improvement Over Tesla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1E6C31-741D-4D95-9145-EEFCB12A8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0994" y="1531176"/>
            <a:ext cx="6916633" cy="347560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D509F4-71E6-4737-BC97-B74CC350B758}"/>
              </a:ext>
            </a:extLst>
          </p:cNvPr>
          <p:cNvCxnSpPr>
            <a:cxnSpLocks/>
          </p:cNvCxnSpPr>
          <p:nvPr/>
        </p:nvCxnSpPr>
        <p:spPr>
          <a:xfrm flipV="1">
            <a:off x="5610225" y="2181225"/>
            <a:ext cx="561975" cy="2190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8EEF82-4799-47B6-844E-E3D83EFBFFCC}"/>
              </a:ext>
            </a:extLst>
          </p:cNvPr>
          <p:cNvCxnSpPr>
            <a:cxnSpLocks/>
          </p:cNvCxnSpPr>
          <p:nvPr/>
        </p:nvCxnSpPr>
        <p:spPr>
          <a:xfrm>
            <a:off x="5676900" y="4381500"/>
            <a:ext cx="419100" cy="2952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57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41E5-843E-4C09-9420-0A92D183B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Checkout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BCED81-0702-C98A-033B-30CBC1CA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/>
              <a:t>Credit/Bank Transfer</a:t>
            </a:r>
          </a:p>
          <a:p>
            <a:r>
              <a:rPr lang="en-US" sz="1800"/>
              <a:t>Deposit Option</a:t>
            </a:r>
          </a:p>
          <a:p>
            <a:r>
              <a:rPr lang="en-US" sz="1800"/>
              <a:t>Purchase</a:t>
            </a:r>
          </a:p>
          <a:p>
            <a:pPr lvl="1"/>
            <a:r>
              <a:rPr lang="en-US" sz="1600"/>
              <a:t>Deposit</a:t>
            </a:r>
          </a:p>
          <a:p>
            <a:pPr lvl="1"/>
            <a:r>
              <a:rPr lang="en-US" sz="1600"/>
              <a:t>Merchandise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4037EA-E65D-4BE8-A95D-068300E8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0994" y="657951"/>
            <a:ext cx="6916633" cy="522205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D7037C-DECE-4ACC-905F-EFA3F49CF007}"/>
              </a:ext>
            </a:extLst>
          </p:cNvPr>
          <p:cNvCxnSpPr>
            <a:cxnSpLocks/>
          </p:cNvCxnSpPr>
          <p:nvPr/>
        </p:nvCxnSpPr>
        <p:spPr>
          <a:xfrm flipH="1">
            <a:off x="5704866" y="3560604"/>
            <a:ext cx="540328" cy="541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895DFE-1E08-478F-8287-123BC5BB1921}"/>
              </a:ext>
            </a:extLst>
          </p:cNvPr>
          <p:cNvCxnSpPr>
            <a:cxnSpLocks/>
          </p:cNvCxnSpPr>
          <p:nvPr/>
        </p:nvCxnSpPr>
        <p:spPr>
          <a:xfrm flipH="1">
            <a:off x="8286141" y="3429000"/>
            <a:ext cx="540328" cy="541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BD9ED1-BA4F-4D37-AE61-D92AF0297F77}"/>
              </a:ext>
            </a:extLst>
          </p:cNvPr>
          <p:cNvCxnSpPr>
            <a:cxnSpLocks/>
          </p:cNvCxnSpPr>
          <p:nvPr/>
        </p:nvCxnSpPr>
        <p:spPr>
          <a:xfrm flipH="1">
            <a:off x="8714766" y="4951254"/>
            <a:ext cx="540328" cy="541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3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FB65-34F0-48AF-A8DE-9346A0E4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/>
              <a:t>Stakeholder (Course)</a:t>
            </a:r>
            <a:br>
              <a:rPr lang="en-US"/>
            </a:br>
            <a:r>
              <a:rPr lang="en-US"/>
              <a:t>REQUIREMENTS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017267-BB78-5FB4-252F-CF42FFA81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Order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Company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Administration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ORDER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Product information</a:t>
            </a:r>
          </a:p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0CC5C-88E0-4120-8FA8-9F49FBED8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43192" y="802118"/>
            <a:ext cx="5451627" cy="49337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FF745D-4089-4536-90FB-B8B5CEE692FE}"/>
              </a:ext>
            </a:extLst>
          </p:cNvPr>
          <p:cNvCxnSpPr>
            <a:cxnSpLocks/>
          </p:cNvCxnSpPr>
          <p:nvPr/>
        </p:nvCxnSpPr>
        <p:spPr>
          <a:xfrm flipV="1">
            <a:off x="4146562" y="2666999"/>
            <a:ext cx="527277" cy="5850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7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4FFC-28DE-4A1F-98A0-BFD22DE6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REQUIREMENTS: ORDER DISPLAY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F3CEE1-E776-3428-6632-12D3952ED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/>
              <a:t>Order Confirmation</a:t>
            </a:r>
          </a:p>
          <a:p>
            <a:r>
              <a:rPr lang="en-US" sz="1800"/>
              <a:t>Order 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DCAED4-06F8-4EF5-A748-F340A1F0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0994" y="1617633"/>
            <a:ext cx="6916633" cy="330269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254C37-941B-45B6-80B8-DEEBB55B99B5}"/>
              </a:ext>
            </a:extLst>
          </p:cNvPr>
          <p:cNvCxnSpPr>
            <a:cxnSpLocks/>
          </p:cNvCxnSpPr>
          <p:nvPr/>
        </p:nvCxnSpPr>
        <p:spPr>
          <a:xfrm flipV="1">
            <a:off x="5713983" y="3268979"/>
            <a:ext cx="527277" cy="5850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4799BE-E851-4F54-B1F7-7B2D61FCB807}"/>
              </a:ext>
            </a:extLst>
          </p:cNvPr>
          <p:cNvCxnSpPr>
            <a:cxnSpLocks/>
          </p:cNvCxnSpPr>
          <p:nvPr/>
        </p:nvCxnSpPr>
        <p:spPr>
          <a:xfrm flipH="1" flipV="1">
            <a:off x="4931950" y="2514600"/>
            <a:ext cx="437905" cy="854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6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7A01-3208-431D-80B9-D8A1AC93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REQUIREMENTS:</a:t>
            </a:r>
            <a:br>
              <a:rPr lang="en-US" sz="2800" dirty="0"/>
            </a:br>
            <a:r>
              <a:rPr lang="en-US" sz="2800" dirty="0"/>
              <a:t>ORDER RETRIEVAL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AF7EAD-AD42-87B6-D09F-6E3CADAE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/>
              <a:t>Order Search Via ID &amp; Email Address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7A8E2-DCAA-4CD9-8E2A-0694508B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0994" y="1972111"/>
            <a:ext cx="6916633" cy="2593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736157-28A0-4D1D-AD82-6F9B3A939EC3}"/>
              </a:ext>
            </a:extLst>
          </p:cNvPr>
          <p:cNvCxnSpPr>
            <a:cxnSpLocks/>
          </p:cNvCxnSpPr>
          <p:nvPr/>
        </p:nvCxnSpPr>
        <p:spPr>
          <a:xfrm flipH="1" flipV="1">
            <a:off x="7167625" y="2238049"/>
            <a:ext cx="588819" cy="553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68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5F51-1644-4F4F-838A-CD8D1A86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REQUIREMENTS: FAQ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1DE903-0923-4F06-8218-61B441AA5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263107" y="2667000"/>
            <a:ext cx="566261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09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36A7-12C5-4386-A9BB-DA255882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Requirements: Administration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2A146C-546A-3A60-5871-C82C73E64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/>
              <a:t>Log in as Administrator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B16E0F-149E-4260-B9C3-FDD964E0F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0994" y="1176698"/>
            <a:ext cx="6916633" cy="418456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5CEF1B-EC80-40C1-964A-F05D508ACC15}"/>
              </a:ext>
            </a:extLst>
          </p:cNvPr>
          <p:cNvCxnSpPr>
            <a:cxnSpLocks/>
          </p:cNvCxnSpPr>
          <p:nvPr/>
        </p:nvCxnSpPr>
        <p:spPr>
          <a:xfrm flipV="1">
            <a:off x="10287269" y="1401675"/>
            <a:ext cx="527277" cy="5850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509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C61020-25C7-47B9-BCC9-BA660409E957}"/>
              </a:ext>
            </a:extLst>
          </p:cNvPr>
          <p:cNvSpPr txBox="1">
            <a:spLocks/>
          </p:cNvSpPr>
          <p:nvPr/>
        </p:nvSpPr>
        <p:spPr>
          <a:xfrm>
            <a:off x="643192" y="609600"/>
            <a:ext cx="364367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/>
              <a:t>Requirements: Administration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0E97E-86FE-45C0-A22E-EFEABA622730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Users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Orders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9C178F-7456-484C-A7AD-43144FA1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0994" y="1704091"/>
            <a:ext cx="6916633" cy="312977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10116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B5FAE2-FE5C-4C0B-86C1-B2B00AC8A902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Manage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2155B-A03E-408D-B7E1-96495227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35457" y="2332436"/>
            <a:ext cx="10916463" cy="191038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5162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69B9-3D6A-47E2-9203-C00D81B6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Tesla Business Process and Business Model Review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FADBB34C-648D-44A6-8581-563BBEFE6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75" r="14170"/>
          <a:stretch/>
        </p:blipFill>
        <p:spPr>
          <a:xfrm>
            <a:off x="2117818" y="640079"/>
            <a:ext cx="2258127" cy="3155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4E8BA-114A-4FC8-ACCF-4908CE8D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020" y="640080"/>
            <a:ext cx="3760196" cy="3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64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160AB0B-8922-48F9-AAF3-4F7F05BBEA6D}"/>
              </a:ext>
            </a:extLst>
          </p:cNvPr>
          <p:cNvSpPr txBox="1"/>
          <p:nvPr/>
        </p:nvSpPr>
        <p:spPr>
          <a:xfrm>
            <a:off x="1751012" y="3883741"/>
            <a:ext cx="8676222" cy="13359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Manage ORDER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35DEC4-0FC5-4596-A7B0-734ADE7B3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6" r="-2" b="618"/>
          <a:stretch/>
        </p:blipFill>
        <p:spPr>
          <a:xfrm>
            <a:off x="2711334" y="824487"/>
            <a:ext cx="6769332" cy="298305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8878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8DCCA94-08FC-43BA-92D9-6307C393A5B5}"/>
              </a:ext>
            </a:extLst>
          </p:cNvPr>
          <p:cNvSpPr txBox="1"/>
          <p:nvPr/>
        </p:nvSpPr>
        <p:spPr>
          <a:xfrm>
            <a:off x="1751012" y="3883741"/>
            <a:ext cx="8676222" cy="13359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48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Manage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E1021-2860-47B0-9F46-2373BCC8F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9" r="-2" b="-2"/>
          <a:stretch/>
        </p:blipFill>
        <p:spPr>
          <a:xfrm>
            <a:off x="2711334" y="824487"/>
            <a:ext cx="6769332" cy="298305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2850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CFAA-24E8-4F09-947C-79F450E8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A2033-5DDD-4843-AFD8-EDF11DF9E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Account Roles</a:t>
            </a:r>
          </a:p>
          <a:p>
            <a:r>
              <a:rPr lang="en-US" dirty="0"/>
              <a:t>Cancellation of Orders</a:t>
            </a:r>
          </a:p>
          <a:p>
            <a:r>
              <a:rPr lang="en-US" dirty="0"/>
              <a:t>Continue Refining UI (Admin)</a:t>
            </a:r>
          </a:p>
          <a:p>
            <a:r>
              <a:rPr lang="en-US" dirty="0"/>
              <a:t>Increase Support for varied Device Resolutions</a:t>
            </a:r>
          </a:p>
          <a:p>
            <a:r>
              <a:rPr lang="en-US" dirty="0"/>
              <a:t>Add Support for CSS Extensions (Tested in Edge/Chrome)</a:t>
            </a:r>
          </a:p>
        </p:txBody>
      </p:sp>
    </p:spTree>
    <p:extLst>
      <p:ext uri="{BB962C8B-B14F-4D97-AF65-F5344CB8AC3E}">
        <p14:creationId xmlns:p14="http://schemas.microsoft.com/office/powerpoint/2010/main" val="1368662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B792-63C7-4D8D-AB9C-274AC1E8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95F5E-5010-4FA8-A073-9F8209A07A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Team Communication and GitHub were integral to completing the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30E86-C8AE-41CC-93DF-C7ADD1A821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“Full Stack Developer” is Hard</a:t>
            </a:r>
          </a:p>
        </p:txBody>
      </p:sp>
    </p:spTree>
    <p:extLst>
      <p:ext uri="{BB962C8B-B14F-4D97-AF65-F5344CB8AC3E}">
        <p14:creationId xmlns:p14="http://schemas.microsoft.com/office/powerpoint/2010/main" val="4156341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ED33-672D-43A0-BF05-66D32AC2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53B1-14A7-4C5F-98A5-C29B9E72FF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Utilized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.NET/HTML/CSS</a:t>
            </a:r>
          </a:p>
          <a:p>
            <a:pPr lvl="1"/>
            <a:r>
              <a:rPr lang="en-US" dirty="0"/>
              <a:t>Third-Party Libraries</a:t>
            </a:r>
          </a:p>
          <a:p>
            <a:pPr lvl="2"/>
            <a:r>
              <a:rPr lang="en-US" dirty="0"/>
              <a:t>Bootstrap</a:t>
            </a:r>
          </a:p>
          <a:p>
            <a:pPr lvl="2"/>
            <a:r>
              <a:rPr lang="en-US" dirty="0" err="1"/>
              <a:t>JQuery</a:t>
            </a:r>
            <a:endParaRPr lang="en-US" dirty="0"/>
          </a:p>
          <a:p>
            <a:pPr lvl="1"/>
            <a:r>
              <a:rPr lang="en-US" dirty="0"/>
              <a:t>MVC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AFFD1-5931-4328-8F98-DF9EA30D8B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Write an Ecommerce Web Site</a:t>
            </a:r>
          </a:p>
          <a:p>
            <a:pPr lvl="1"/>
            <a:r>
              <a:rPr lang="en-US" dirty="0"/>
              <a:t>Implement a clone of Tesla’s Web Site using the Given Technologies</a:t>
            </a:r>
          </a:p>
          <a:p>
            <a:pPr lvl="1"/>
            <a:r>
              <a:rPr lang="en-US" dirty="0"/>
              <a:t>Utilize sufficient design to create the look and feel of a modern web site.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69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9D33-7838-4468-89BE-3940104DD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9418" y="609600"/>
            <a:ext cx="6223821" cy="3642851"/>
          </a:xfrm>
        </p:spPr>
        <p:txBody>
          <a:bodyPr>
            <a:normAutofit/>
          </a:bodyPr>
          <a:lstStyle/>
          <a:p>
            <a:r>
              <a:rPr lang="en-US"/>
              <a:t>Questions?</a:t>
            </a:r>
            <a:br>
              <a:rPr lang="en-US"/>
            </a:b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89CC8-01AD-4567-8E41-BEA65496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33999" y="875842"/>
            <a:ext cx="4001315" cy="509721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56818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0DA2F2-A105-4C8A-9115-73802E6FC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5CBDF-A2C6-4862-A096-2D7D9D287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20000"/>
                </a:schemeClr>
              </a:gs>
              <a:gs pos="70000">
                <a:schemeClr val="bg2">
                  <a:alpha val="10000"/>
                </a:schemeClr>
              </a:gs>
              <a:gs pos="0">
                <a:schemeClr val="bg2">
                  <a:lumMod val="40000"/>
                  <a:lumOff val="60000"/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14C7473D-9E4B-4DB8-9EB0-359033F37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6873046" cy="6858002"/>
          </a:xfrm>
          <a:custGeom>
            <a:avLst/>
            <a:gdLst>
              <a:gd name="connsiteX0" fmla="*/ 6621081 w 6873046"/>
              <a:gd name="connsiteY0" fmla="*/ 6858002 h 6858002"/>
              <a:gd name="connsiteX1" fmla="*/ 4347889 w 6873046"/>
              <a:gd name="connsiteY1" fmla="*/ 6858002 h 6858002"/>
              <a:gd name="connsiteX2" fmla="*/ 2008047 w 6873046"/>
              <a:gd name="connsiteY2" fmla="*/ 6858002 h 6858002"/>
              <a:gd name="connsiteX3" fmla="*/ 784557 w 6873046"/>
              <a:gd name="connsiteY3" fmla="*/ 6858002 h 6858002"/>
              <a:gd name="connsiteX4" fmla="*/ 784557 w 6873046"/>
              <a:gd name="connsiteY4" fmla="*/ 6858000 h 6858002"/>
              <a:gd name="connsiteX5" fmla="*/ 0 w 6873046"/>
              <a:gd name="connsiteY5" fmla="*/ 6858000 h 6858002"/>
              <a:gd name="connsiteX6" fmla="*/ 0 w 6873046"/>
              <a:gd name="connsiteY6" fmla="*/ 0 h 6858002"/>
              <a:gd name="connsiteX7" fmla="*/ 784557 w 6873046"/>
              <a:gd name="connsiteY7" fmla="*/ 0 h 6858002"/>
              <a:gd name="connsiteX8" fmla="*/ 3070301 w 6873046"/>
              <a:gd name="connsiteY8" fmla="*/ 0 h 6858002"/>
              <a:gd name="connsiteX9" fmla="*/ 4347889 w 6873046"/>
              <a:gd name="connsiteY9" fmla="*/ 0 h 6858002"/>
              <a:gd name="connsiteX10" fmla="*/ 4347889 w 6873046"/>
              <a:gd name="connsiteY10" fmla="*/ 3 h 6858002"/>
              <a:gd name="connsiteX11" fmla="*/ 6626656 w 6873046"/>
              <a:gd name="connsiteY11" fmla="*/ 3 h 6858002"/>
              <a:gd name="connsiteX12" fmla="*/ 6626656 w 6873046"/>
              <a:gd name="connsiteY12" fmla="*/ 4 h 6858002"/>
              <a:gd name="connsiteX13" fmla="*/ 6619903 w 6873046"/>
              <a:gd name="connsiteY13" fmla="*/ 4 h 6858002"/>
              <a:gd name="connsiteX14" fmla="*/ 6625786 w 6873046"/>
              <a:gd name="connsiteY14" fmla="*/ 40466 h 6858002"/>
              <a:gd name="connsiteX15" fmla="*/ 6643100 w 6873046"/>
              <a:gd name="connsiteY15" fmla="*/ 159110 h 6858002"/>
              <a:gd name="connsiteX16" fmla="*/ 6655202 w 6873046"/>
              <a:gd name="connsiteY16" fmla="*/ 245521 h 6858002"/>
              <a:gd name="connsiteX17" fmla="*/ 6667977 w 6873046"/>
              <a:gd name="connsiteY17" fmla="*/ 348391 h 6858002"/>
              <a:gd name="connsiteX18" fmla="*/ 6683273 w 6873046"/>
              <a:gd name="connsiteY18" fmla="*/ 470463 h 6858002"/>
              <a:gd name="connsiteX19" fmla="*/ 6699410 w 6873046"/>
              <a:gd name="connsiteY19" fmla="*/ 605566 h 6858002"/>
              <a:gd name="connsiteX20" fmla="*/ 6716387 w 6873046"/>
              <a:gd name="connsiteY20" fmla="*/ 757813 h 6858002"/>
              <a:gd name="connsiteX21" fmla="*/ 6734372 w 6873046"/>
              <a:gd name="connsiteY21" fmla="*/ 923777 h 6858002"/>
              <a:gd name="connsiteX22" fmla="*/ 6752358 w 6873046"/>
              <a:gd name="connsiteY22" fmla="*/ 1104142 h 6858002"/>
              <a:gd name="connsiteX23" fmla="*/ 6770679 w 6873046"/>
              <a:gd name="connsiteY23" fmla="*/ 1296166 h 6858002"/>
              <a:gd name="connsiteX24" fmla="*/ 6787656 w 6873046"/>
              <a:gd name="connsiteY24" fmla="*/ 1503278 h 6858002"/>
              <a:gd name="connsiteX25" fmla="*/ 6803961 w 6873046"/>
              <a:gd name="connsiteY25" fmla="*/ 1719991 h 6858002"/>
              <a:gd name="connsiteX26" fmla="*/ 6818753 w 6873046"/>
              <a:gd name="connsiteY26" fmla="*/ 1949048 h 6858002"/>
              <a:gd name="connsiteX27" fmla="*/ 6832872 w 6873046"/>
              <a:gd name="connsiteY27" fmla="*/ 2187706 h 6858002"/>
              <a:gd name="connsiteX28" fmla="*/ 6846152 w 6873046"/>
              <a:gd name="connsiteY28" fmla="*/ 2436652 h 6858002"/>
              <a:gd name="connsiteX29" fmla="*/ 6850858 w 6873046"/>
              <a:gd name="connsiteY29" fmla="*/ 2564211 h 6858002"/>
              <a:gd name="connsiteX30" fmla="*/ 6856069 w 6873046"/>
              <a:gd name="connsiteY30" fmla="*/ 2694512 h 6858002"/>
              <a:gd name="connsiteX31" fmla="*/ 6860943 w 6873046"/>
              <a:gd name="connsiteY31" fmla="*/ 2826871 h 6858002"/>
              <a:gd name="connsiteX32" fmla="*/ 6864137 w 6873046"/>
              <a:gd name="connsiteY32" fmla="*/ 2959917 h 6858002"/>
              <a:gd name="connsiteX33" fmla="*/ 6866995 w 6873046"/>
              <a:gd name="connsiteY33" fmla="*/ 3095705 h 6858002"/>
              <a:gd name="connsiteX34" fmla="*/ 6870020 w 6873046"/>
              <a:gd name="connsiteY34" fmla="*/ 3232865 h 6858002"/>
              <a:gd name="connsiteX35" fmla="*/ 6872037 w 6873046"/>
              <a:gd name="connsiteY35" fmla="*/ 3372768 h 6858002"/>
              <a:gd name="connsiteX36" fmla="*/ 6872037 w 6873046"/>
              <a:gd name="connsiteY36" fmla="*/ 3514043 h 6858002"/>
              <a:gd name="connsiteX37" fmla="*/ 6873046 w 6873046"/>
              <a:gd name="connsiteY37" fmla="*/ 3656689 h 6858002"/>
              <a:gd name="connsiteX38" fmla="*/ 6872037 w 6873046"/>
              <a:gd name="connsiteY38" fmla="*/ 3800707 h 6858002"/>
              <a:gd name="connsiteX39" fmla="*/ 6870020 w 6873046"/>
              <a:gd name="connsiteY39" fmla="*/ 3946783 h 6858002"/>
              <a:gd name="connsiteX40" fmla="*/ 6868171 w 6873046"/>
              <a:gd name="connsiteY40" fmla="*/ 4092858 h 6858002"/>
              <a:gd name="connsiteX41" fmla="*/ 6864137 w 6873046"/>
              <a:gd name="connsiteY41" fmla="*/ 4240991 h 6858002"/>
              <a:gd name="connsiteX42" fmla="*/ 6859935 w 6873046"/>
              <a:gd name="connsiteY42" fmla="*/ 4390495 h 6858002"/>
              <a:gd name="connsiteX43" fmla="*/ 6855060 w 6873046"/>
              <a:gd name="connsiteY43" fmla="*/ 4540000 h 6858002"/>
              <a:gd name="connsiteX44" fmla="*/ 6848169 w 6873046"/>
              <a:gd name="connsiteY44" fmla="*/ 4690876 h 6858002"/>
              <a:gd name="connsiteX45" fmla="*/ 6839932 w 6873046"/>
              <a:gd name="connsiteY45" fmla="*/ 4843123 h 6858002"/>
              <a:gd name="connsiteX46" fmla="*/ 6832032 w 6873046"/>
              <a:gd name="connsiteY46" fmla="*/ 4996057 h 6858002"/>
              <a:gd name="connsiteX47" fmla="*/ 6821947 w 6873046"/>
              <a:gd name="connsiteY47" fmla="*/ 5148990 h 6858002"/>
              <a:gd name="connsiteX48" fmla="*/ 6809844 w 6873046"/>
              <a:gd name="connsiteY48" fmla="*/ 5303981 h 6858002"/>
              <a:gd name="connsiteX49" fmla="*/ 6797742 w 6873046"/>
              <a:gd name="connsiteY49" fmla="*/ 5456914 h 6858002"/>
              <a:gd name="connsiteX50" fmla="*/ 6783790 w 6873046"/>
              <a:gd name="connsiteY50" fmla="*/ 5612591 h 6858002"/>
              <a:gd name="connsiteX51" fmla="*/ 6768494 w 6873046"/>
              <a:gd name="connsiteY51" fmla="*/ 5768953 h 6858002"/>
              <a:gd name="connsiteX52" fmla="*/ 6752358 w 6873046"/>
              <a:gd name="connsiteY52" fmla="*/ 5923258 h 6858002"/>
              <a:gd name="connsiteX53" fmla="*/ 6733532 w 6873046"/>
              <a:gd name="connsiteY53" fmla="*/ 6079621 h 6858002"/>
              <a:gd name="connsiteX54" fmla="*/ 6713361 w 6873046"/>
              <a:gd name="connsiteY54" fmla="*/ 6235297 h 6858002"/>
              <a:gd name="connsiteX55" fmla="*/ 6693358 w 6873046"/>
              <a:gd name="connsiteY55" fmla="*/ 6391660 h 6858002"/>
              <a:gd name="connsiteX56" fmla="*/ 6669994 w 6873046"/>
              <a:gd name="connsiteY56" fmla="*/ 6547336 h 6858002"/>
              <a:gd name="connsiteX57" fmla="*/ 6646125 w 6873046"/>
              <a:gd name="connsiteY57" fmla="*/ 670232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873046" h="6858002">
                <a:moveTo>
                  <a:pt x="6621081" y="6858002"/>
                </a:moveTo>
                <a:lnTo>
                  <a:pt x="4347889" y="6858002"/>
                </a:lnTo>
                <a:lnTo>
                  <a:pt x="2008047" y="6858002"/>
                </a:lnTo>
                <a:lnTo>
                  <a:pt x="784557" y="6858002"/>
                </a:lnTo>
                <a:lnTo>
                  <a:pt x="784557" y="6858000"/>
                </a:lnTo>
                <a:lnTo>
                  <a:pt x="0" y="6858000"/>
                </a:lnTo>
                <a:lnTo>
                  <a:pt x="0" y="0"/>
                </a:lnTo>
                <a:lnTo>
                  <a:pt x="784557" y="0"/>
                </a:lnTo>
                <a:lnTo>
                  <a:pt x="3070301" y="0"/>
                </a:lnTo>
                <a:lnTo>
                  <a:pt x="4347889" y="0"/>
                </a:lnTo>
                <a:lnTo>
                  <a:pt x="4347889" y="3"/>
                </a:lnTo>
                <a:lnTo>
                  <a:pt x="6626656" y="3"/>
                </a:lnTo>
                <a:lnTo>
                  <a:pt x="6626656" y="4"/>
                </a:lnTo>
                <a:lnTo>
                  <a:pt x="6619903" y="4"/>
                </a:lnTo>
                <a:lnTo>
                  <a:pt x="6625786" y="40466"/>
                </a:lnTo>
                <a:lnTo>
                  <a:pt x="6643100" y="159110"/>
                </a:lnTo>
                <a:lnTo>
                  <a:pt x="6655202" y="245521"/>
                </a:lnTo>
                <a:lnTo>
                  <a:pt x="6667977" y="348391"/>
                </a:lnTo>
                <a:lnTo>
                  <a:pt x="6683273" y="470463"/>
                </a:lnTo>
                <a:lnTo>
                  <a:pt x="6699410" y="605566"/>
                </a:lnTo>
                <a:lnTo>
                  <a:pt x="6716387" y="757813"/>
                </a:lnTo>
                <a:lnTo>
                  <a:pt x="6734372" y="923777"/>
                </a:lnTo>
                <a:lnTo>
                  <a:pt x="6752358" y="1104142"/>
                </a:lnTo>
                <a:lnTo>
                  <a:pt x="6770679" y="1296166"/>
                </a:lnTo>
                <a:lnTo>
                  <a:pt x="6787656" y="1503278"/>
                </a:lnTo>
                <a:lnTo>
                  <a:pt x="6803961" y="1719991"/>
                </a:lnTo>
                <a:lnTo>
                  <a:pt x="6818753" y="1949048"/>
                </a:lnTo>
                <a:lnTo>
                  <a:pt x="6832872" y="2187706"/>
                </a:lnTo>
                <a:lnTo>
                  <a:pt x="6846152" y="2436652"/>
                </a:lnTo>
                <a:lnTo>
                  <a:pt x="6850858" y="2564211"/>
                </a:lnTo>
                <a:lnTo>
                  <a:pt x="6856069" y="2694512"/>
                </a:lnTo>
                <a:lnTo>
                  <a:pt x="6860943" y="2826871"/>
                </a:lnTo>
                <a:lnTo>
                  <a:pt x="6864137" y="2959917"/>
                </a:lnTo>
                <a:lnTo>
                  <a:pt x="6866995" y="3095705"/>
                </a:lnTo>
                <a:lnTo>
                  <a:pt x="6870020" y="3232865"/>
                </a:lnTo>
                <a:lnTo>
                  <a:pt x="6872037" y="3372768"/>
                </a:lnTo>
                <a:lnTo>
                  <a:pt x="6872037" y="3514043"/>
                </a:lnTo>
                <a:lnTo>
                  <a:pt x="6873046" y="3656689"/>
                </a:lnTo>
                <a:lnTo>
                  <a:pt x="6872037" y="3800707"/>
                </a:lnTo>
                <a:lnTo>
                  <a:pt x="6870020" y="3946783"/>
                </a:lnTo>
                <a:lnTo>
                  <a:pt x="6868171" y="4092858"/>
                </a:lnTo>
                <a:lnTo>
                  <a:pt x="6864137" y="4240991"/>
                </a:lnTo>
                <a:lnTo>
                  <a:pt x="6859935" y="4390495"/>
                </a:lnTo>
                <a:lnTo>
                  <a:pt x="6855060" y="4540000"/>
                </a:lnTo>
                <a:lnTo>
                  <a:pt x="6848169" y="4690876"/>
                </a:lnTo>
                <a:lnTo>
                  <a:pt x="6839932" y="4843123"/>
                </a:lnTo>
                <a:lnTo>
                  <a:pt x="6832032" y="4996057"/>
                </a:lnTo>
                <a:lnTo>
                  <a:pt x="6821947" y="5148990"/>
                </a:lnTo>
                <a:lnTo>
                  <a:pt x="6809844" y="5303981"/>
                </a:lnTo>
                <a:lnTo>
                  <a:pt x="6797742" y="5456914"/>
                </a:lnTo>
                <a:lnTo>
                  <a:pt x="6783790" y="5612591"/>
                </a:lnTo>
                <a:lnTo>
                  <a:pt x="6768494" y="5768953"/>
                </a:lnTo>
                <a:lnTo>
                  <a:pt x="6752358" y="5923258"/>
                </a:lnTo>
                <a:lnTo>
                  <a:pt x="6733532" y="6079621"/>
                </a:lnTo>
                <a:lnTo>
                  <a:pt x="6713361" y="6235297"/>
                </a:lnTo>
                <a:lnTo>
                  <a:pt x="6693358" y="6391660"/>
                </a:lnTo>
                <a:lnTo>
                  <a:pt x="6669994" y="6547336"/>
                </a:lnTo>
                <a:lnTo>
                  <a:pt x="6646125" y="6702327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dir="10800000" algn="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9A8F1-4686-4051-8458-1FC12FE2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12" y="995517"/>
            <a:ext cx="5568089" cy="4795684"/>
          </a:xfrm>
        </p:spPr>
        <p:txBody>
          <a:bodyPr>
            <a:normAutofit/>
          </a:bodyPr>
          <a:lstStyle/>
          <a:p>
            <a:r>
              <a:rPr lang="en-US" sz="540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88CC-78EB-4E25-B2BF-C5A82478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782" y="995517"/>
            <a:ext cx="4353751" cy="4795684"/>
          </a:xfrm>
        </p:spPr>
        <p:txBody>
          <a:bodyPr>
            <a:normAutofit/>
          </a:bodyPr>
          <a:lstStyle/>
          <a:p>
            <a:r>
              <a:rPr lang="en-US" sz="1800" dirty="0"/>
              <a:t>Open-Source Software Communities</a:t>
            </a:r>
          </a:p>
          <a:p>
            <a:r>
              <a:rPr lang="en-US" sz="1800" dirty="0"/>
              <a:t>Professor Jethwani </a:t>
            </a:r>
          </a:p>
          <a:p>
            <a:pPr lvl="1"/>
            <a:r>
              <a:rPr lang="en-US" sz="1600" dirty="0"/>
              <a:t>Web Systems Development</a:t>
            </a:r>
          </a:p>
          <a:p>
            <a:r>
              <a:rPr lang="en-US" sz="1800" dirty="0"/>
              <a:t>Dr. Karthik Umapathy</a:t>
            </a:r>
          </a:p>
        </p:txBody>
      </p:sp>
    </p:spTree>
    <p:extLst>
      <p:ext uri="{BB962C8B-B14F-4D97-AF65-F5344CB8AC3E}">
        <p14:creationId xmlns:p14="http://schemas.microsoft.com/office/powerpoint/2010/main" val="252946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69B9-3D6A-47E2-9203-C00D81B6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Project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A3715D-3103-359E-5D37-B012EC041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825858" y="720348"/>
            <a:ext cx="2126651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9A1C94E1-0208-7DA7-2538-A5C0CC80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effectLst>
                  <a:outerShdw blurRad="50800" dist="50800" dir="5400000" algn="ctr" rotWithShape="0">
                    <a:schemeClr val="tx1"/>
                  </a:outerShdw>
                </a:effectLst>
                <a:ea typeface="+mn-lt"/>
                <a:cs typeface="+mn-lt"/>
              </a:rPr>
              <a:t>Create a modern web site emulating Tesla using:</a:t>
            </a:r>
          </a:p>
          <a:p>
            <a:pPr marL="383540" lvl="1">
              <a:lnSpc>
                <a:spcPct val="90000"/>
              </a:lnSpc>
              <a:buFont typeface="Wingdings,Sans-Serif" panose="020F0502020204030204" pitchFamily="34" charset="0"/>
              <a:buChar char="§"/>
            </a:pPr>
            <a:r>
              <a:rPr lang="en-US" sz="1300" dirty="0">
                <a:effectLst>
                  <a:outerShdw blurRad="50800" dist="50800" dir="5400000" algn="ctr" rotWithShape="0">
                    <a:schemeClr val="tx1"/>
                  </a:outerShdw>
                </a:effectLst>
                <a:ea typeface="+mn-lt"/>
                <a:cs typeface="+mn-lt"/>
              </a:rPr>
              <a:t>HTML</a:t>
            </a:r>
          </a:p>
          <a:p>
            <a:pPr marL="383540" lvl="1">
              <a:lnSpc>
                <a:spcPct val="90000"/>
              </a:lnSpc>
              <a:buFont typeface="Wingdings,Sans-Serif" panose="020F0502020204030204" pitchFamily="34" charset="0"/>
              <a:buChar char="§"/>
            </a:pPr>
            <a:r>
              <a:rPr lang="en-US" sz="1300" dirty="0">
                <a:effectLst>
                  <a:outerShdw blurRad="50800" dist="50800" dir="5400000" algn="ctr" rotWithShape="0">
                    <a:schemeClr val="tx1"/>
                  </a:outerShdw>
                </a:effectLst>
                <a:ea typeface="+mn-lt"/>
                <a:cs typeface="+mn-lt"/>
              </a:rPr>
              <a:t>CSS.</a:t>
            </a:r>
          </a:p>
          <a:p>
            <a:pPr marL="383540" lvl="1">
              <a:lnSpc>
                <a:spcPct val="90000"/>
              </a:lnSpc>
              <a:buFont typeface="Wingdings,Sans-Serif" panose="020F0502020204030204" pitchFamily="34" charset="0"/>
              <a:buChar char="§"/>
            </a:pPr>
            <a:r>
              <a:rPr lang="en-US" sz="1300" dirty="0">
                <a:effectLst>
                  <a:outerShdw blurRad="50800" dist="50800" dir="5400000" algn="ctr" rotWithShape="0">
                    <a:schemeClr val="tx1"/>
                  </a:outerShdw>
                </a:effectLst>
                <a:ea typeface="+mn-lt"/>
                <a:cs typeface="+mn-lt"/>
              </a:rPr>
              <a:t>.NET </a:t>
            </a:r>
          </a:p>
          <a:p>
            <a:pPr marL="383540" lvl="1">
              <a:lnSpc>
                <a:spcPct val="90000"/>
              </a:lnSpc>
              <a:buFont typeface="Wingdings,Sans-Serif" panose="020F0502020204030204" pitchFamily="34" charset="0"/>
              <a:buChar char="§"/>
            </a:pPr>
            <a:r>
              <a:rPr lang="en-US" sz="1300" dirty="0">
                <a:effectLst>
                  <a:outerShdw blurRad="50800" dist="50800" dir="5400000" algn="ctr" rotWithShape="0">
                    <a:schemeClr val="tx1"/>
                  </a:outerShdw>
                </a:effectLst>
                <a:ea typeface="+mn-lt"/>
                <a:cs typeface="+mn-lt"/>
              </a:rPr>
              <a:t>A starter implementation based on a fictitious Sports Store model Provided by Our Professor</a:t>
            </a:r>
          </a:p>
          <a:p>
            <a:pPr marL="383540" lvl="1">
              <a:lnSpc>
                <a:spcPct val="90000"/>
              </a:lnSpc>
              <a:buFont typeface="Wingdings,Sans-Serif" panose="020F0502020204030204" pitchFamily="34" charset="0"/>
              <a:buChar char="§"/>
            </a:pPr>
            <a:endParaRPr lang="en-US" sz="1300" dirty="0">
              <a:effectLst>
                <a:outerShdw blurRad="50800" dist="50800" dir="5400000" algn="ctr" rotWithShape="0">
                  <a:schemeClr val="tx1"/>
                </a:outerShdw>
              </a:effectLst>
              <a:ea typeface="+mn-lt"/>
              <a:cs typeface="+mn-lt"/>
            </a:endParaRPr>
          </a:p>
          <a:p>
            <a:pPr marL="383540" lvl="1">
              <a:lnSpc>
                <a:spcPct val="90000"/>
              </a:lnSpc>
              <a:buFont typeface="Wingdings,Sans-Serif" panose="020F0502020204030204" pitchFamily="34" charset="0"/>
              <a:buChar char="§"/>
            </a:pPr>
            <a:r>
              <a:rPr lang="en-US" sz="1300" dirty="0">
                <a:effectLst>
                  <a:outerShdw blurRad="50800" dist="50800" dir="5400000" algn="ctr" rotWithShape="0">
                    <a:schemeClr val="tx1"/>
                  </a:outerShdw>
                </a:effectLst>
                <a:ea typeface="+mn-lt"/>
                <a:cs typeface="+mn-lt"/>
              </a:rPr>
              <a:t>Initial Challenges</a:t>
            </a:r>
          </a:p>
          <a:p>
            <a:pPr marL="566420" lvl="2">
              <a:lnSpc>
                <a:spcPct val="90000"/>
              </a:lnSpc>
              <a:buFont typeface="Wingdings,Sans-Serif" panose="020F0502020204030204" pitchFamily="34" charset="0"/>
              <a:buChar char="§"/>
            </a:pPr>
            <a:r>
              <a:rPr lang="en-US" sz="1300" dirty="0">
                <a:effectLst>
                  <a:outerShdw blurRad="50800" dist="50800" dir="5400000" algn="ctr" rotWithShape="0">
                    <a:schemeClr val="tx1"/>
                  </a:outerShdw>
                </a:effectLst>
                <a:ea typeface="+mn-lt"/>
                <a:cs typeface="+mn-lt"/>
              </a:rPr>
              <a:t>Sports Store Model Represented a Demonstration of the Technologies</a:t>
            </a:r>
          </a:p>
          <a:p>
            <a:pPr marL="566420" lvl="2">
              <a:lnSpc>
                <a:spcPct val="90000"/>
              </a:lnSpc>
              <a:buFont typeface="Wingdings,Sans-Serif" panose="020F0502020204030204" pitchFamily="34" charset="0"/>
              <a:buChar char="§"/>
            </a:pPr>
            <a:r>
              <a:rPr lang="en-US" sz="1300" dirty="0">
                <a:effectLst>
                  <a:outerShdw blurRad="50800" dist="50800" dir="5400000" algn="ctr" rotWithShape="0">
                    <a:schemeClr val="tx1"/>
                  </a:outerShdw>
                </a:effectLst>
                <a:ea typeface="+mn-lt"/>
                <a:cs typeface="+mn-lt"/>
              </a:rPr>
              <a:t>The site must support a traditional shopping cart as well as vehicle purchases that represent multiple items.</a:t>
            </a:r>
          </a:p>
          <a:p>
            <a:pPr marL="566420" lvl="2">
              <a:lnSpc>
                <a:spcPct val="90000"/>
              </a:lnSpc>
              <a:buFont typeface="Wingdings,Sans-Serif" panose="020F0502020204030204" pitchFamily="34" charset="0"/>
              <a:buChar char="§"/>
            </a:pPr>
            <a:r>
              <a:rPr lang="en-US" sz="1300" dirty="0">
                <a:effectLst>
                  <a:outerShdw blurRad="50800" dist="50800" dir="5400000" algn="ctr" rotWithShape="0">
                    <a:schemeClr val="tx1"/>
                  </a:outerShdw>
                </a:effectLst>
                <a:ea typeface="+mn-lt"/>
                <a:cs typeface="+mn-lt"/>
              </a:rPr>
              <a:t>Full shopping cart functionality</a:t>
            </a:r>
          </a:p>
          <a:p>
            <a:pPr marL="566420" lvl="2">
              <a:lnSpc>
                <a:spcPct val="90000"/>
              </a:lnSpc>
              <a:buFont typeface="Wingdings,Sans-Serif" panose="020F0502020204030204" pitchFamily="34" charset="0"/>
              <a:buChar char="§"/>
            </a:pPr>
            <a:r>
              <a:rPr lang="en-US" sz="1300" dirty="0">
                <a:effectLst>
                  <a:outerShdw blurRad="50800" dist="50800" dir="5400000" algn="ctr" rotWithShape="0">
                    <a:schemeClr val="tx1"/>
                  </a:outerShdw>
                </a:effectLst>
                <a:ea typeface="+mn-lt"/>
                <a:cs typeface="+mn-lt"/>
              </a:rPr>
              <a:t>Admin functions to create/edit/delete/update admin users, products and orders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396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13BF-E2B9-4BA6-BCD3-51AF1BE8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/>
              <a:t>Design 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D5EE48-E8BA-DE11-D0A8-EE13E628EB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174368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367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69B9-3D6A-47E2-9203-C00D81B6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j-lt"/>
                <a:cs typeface="+mj-lt"/>
              </a:rPr>
              <a:t>Technology Incorporated</a:t>
            </a:r>
            <a:endParaRPr lang="en-US"/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9A1C94E1-0208-7DA7-2538-A5C0CC80B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.NET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HTML/CSS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External Libraries</a:t>
            </a:r>
          </a:p>
          <a:p>
            <a:pPr lvl="1">
              <a:lnSpc>
                <a:spcPct val="90000"/>
              </a:lnSpc>
            </a:pPr>
            <a:r>
              <a:rPr lang="en-US" sz="1400">
                <a:ea typeface="+mn-lt"/>
                <a:cs typeface="+mn-lt"/>
              </a:rPr>
              <a:t>Bootstrap</a:t>
            </a:r>
          </a:p>
          <a:p>
            <a:pPr lvl="1">
              <a:lnSpc>
                <a:spcPct val="90000"/>
              </a:lnSpc>
            </a:pPr>
            <a:r>
              <a:rPr lang="en-US" sz="1400" err="1">
                <a:ea typeface="+mn-lt"/>
                <a:cs typeface="+mn-lt"/>
              </a:rPr>
              <a:t>JQuery</a:t>
            </a:r>
            <a:endParaRPr lang="en-US" sz="1400">
              <a:ea typeface="+mn-lt"/>
              <a:cs typeface="+mn-lt"/>
            </a:endParaRPr>
          </a:p>
          <a:p>
            <a:pPr lvl="1">
              <a:lnSpc>
                <a:spcPct val="90000"/>
              </a:lnSpc>
            </a:pPr>
            <a:r>
              <a:rPr lang="en-US" sz="1400">
                <a:ea typeface="+mn-lt"/>
                <a:cs typeface="+mn-lt"/>
              </a:rPr>
              <a:t>Font-Awesome</a:t>
            </a:r>
          </a:p>
          <a:p>
            <a:pPr lvl="1">
              <a:lnSpc>
                <a:spcPct val="90000"/>
              </a:lnSpc>
            </a:pPr>
            <a:r>
              <a:rPr lang="en-US" sz="1400">
                <a:ea typeface="+mn-lt"/>
                <a:cs typeface="+mn-lt"/>
              </a:rPr>
              <a:t>JavaScript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GitHub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JSON</a:t>
            </a:r>
          </a:p>
          <a:p>
            <a:pPr>
              <a:lnSpc>
                <a:spcPct val="90000"/>
              </a:lnSpc>
            </a:pPr>
            <a:r>
              <a:rPr lang="en-US" sz="1600">
                <a:ea typeface="+mn-lt"/>
                <a:cs typeface="+mn-lt"/>
              </a:rPr>
              <a:t>LINQ/MSSQL</a:t>
            </a:r>
          </a:p>
        </p:txBody>
      </p:sp>
      <p:pic>
        <p:nvPicPr>
          <p:cNvPr id="65" name="Picture 64" descr="Computer script on a screen">
            <a:extLst>
              <a:ext uri="{FF2B5EF4-FFF2-40B4-BE49-F238E27FC236}">
                <a16:creationId xmlns:a16="http://schemas.microsoft.com/office/drawing/2014/main" id="{F035FBF8-DFF8-F7B7-D83B-9103495EEA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4" r="53279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9015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1952B-E061-4386-BE75-DB30E17E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Home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BE0B87-B200-7F92-7F3A-67E85E637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/>
              <a:t>Select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33629E-4C5B-423B-8FA9-2656F61C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0994" y="1513884"/>
            <a:ext cx="6916633" cy="35101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2B687F-8584-4FAC-94DD-C2ADEB1D9CB3}"/>
              </a:ext>
            </a:extLst>
          </p:cNvPr>
          <p:cNvCxnSpPr>
            <a:cxnSpLocks/>
          </p:cNvCxnSpPr>
          <p:nvPr/>
        </p:nvCxnSpPr>
        <p:spPr>
          <a:xfrm flipV="1">
            <a:off x="7248525" y="1664541"/>
            <a:ext cx="534604" cy="507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70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5F26-7C38-4E38-8EA3-A9A686AB6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Select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4C7581-43A6-1D8B-0579-9F503B56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/>
              <a:t>Standard Model</a:t>
            </a:r>
          </a:p>
          <a:p>
            <a:r>
              <a:rPr lang="en-US" sz="1800"/>
              <a:t>Plaid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A7DCD2-1D9B-4609-BB68-9FD5CE25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0994" y="1513884"/>
            <a:ext cx="6916633" cy="35101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6E000A-AC70-47C4-B5BE-3DE8DC68EA0A}"/>
              </a:ext>
            </a:extLst>
          </p:cNvPr>
          <p:cNvCxnSpPr>
            <a:cxnSpLocks/>
          </p:cNvCxnSpPr>
          <p:nvPr/>
        </p:nvCxnSpPr>
        <p:spPr>
          <a:xfrm flipH="1">
            <a:off x="9263370" y="3906037"/>
            <a:ext cx="512956" cy="369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56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B017-6515-483C-9F7E-AAAE50AC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Vehicle Configuration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1EA3D2-2942-B221-5892-F20394D83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/>
              <a:t>Vehicle Information Retrieved Via JSON</a:t>
            </a:r>
          </a:p>
          <a:p>
            <a:r>
              <a:rPr lang="en-US" sz="1800"/>
              <a:t>Vehicle Options Retrieved Via LINQ</a:t>
            </a:r>
          </a:p>
          <a:p>
            <a:r>
              <a:rPr lang="en-US" sz="1800"/>
              <a:t>Add Vehicle To Cart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E1C0B9-8697-41A0-B1C5-5AF04424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0994" y="1513884"/>
            <a:ext cx="6916633" cy="35101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1FD58D-FFFE-4DB0-8307-1B7C8D6E3E05}"/>
              </a:ext>
            </a:extLst>
          </p:cNvPr>
          <p:cNvCxnSpPr>
            <a:cxnSpLocks/>
          </p:cNvCxnSpPr>
          <p:nvPr/>
        </p:nvCxnSpPr>
        <p:spPr>
          <a:xfrm>
            <a:off x="6534150" y="2000250"/>
            <a:ext cx="1019175" cy="305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729440-5D23-40E1-A079-04D5F979FD21}"/>
              </a:ext>
            </a:extLst>
          </p:cNvPr>
          <p:cNvCxnSpPr>
            <a:cxnSpLocks/>
          </p:cNvCxnSpPr>
          <p:nvPr/>
        </p:nvCxnSpPr>
        <p:spPr>
          <a:xfrm flipH="1" flipV="1">
            <a:off x="10452279" y="2514600"/>
            <a:ext cx="615771" cy="4000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27D3BE-76A8-432F-8030-55D8834DBDAB}"/>
              </a:ext>
            </a:extLst>
          </p:cNvPr>
          <p:cNvCxnSpPr>
            <a:cxnSpLocks/>
          </p:cNvCxnSpPr>
          <p:nvPr/>
        </p:nvCxnSpPr>
        <p:spPr>
          <a:xfrm flipV="1">
            <a:off x="8934450" y="3800475"/>
            <a:ext cx="419100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5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7817-6773-4DA3-98CC-47D96DEB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Shopping Cart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01AACD-4572-AEF0-F85F-B0958B9C7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/>
              <a:t>Continue Shopping</a:t>
            </a:r>
          </a:p>
          <a:p>
            <a:r>
              <a:rPr lang="en-US" sz="1800"/>
              <a:t>Order Summary</a:t>
            </a:r>
          </a:p>
          <a:p>
            <a:pPr lvl="1"/>
            <a:r>
              <a:rPr lang="en-US" sz="1600"/>
              <a:t>Shipping Calculation</a:t>
            </a:r>
          </a:p>
          <a:p>
            <a:pPr lvl="1"/>
            <a:r>
              <a:rPr lang="en-US" sz="1600"/>
              <a:t>Begin Checkout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54D6C4-E89D-4E66-BEC8-7ACD44053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0994" y="1513884"/>
            <a:ext cx="6916633" cy="35101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1A47EC-BFCC-4905-BF75-0F02FD9EDD86}"/>
              </a:ext>
            </a:extLst>
          </p:cNvPr>
          <p:cNvCxnSpPr>
            <a:cxnSpLocks/>
          </p:cNvCxnSpPr>
          <p:nvPr/>
        </p:nvCxnSpPr>
        <p:spPr>
          <a:xfrm flipV="1">
            <a:off x="5619750" y="4848225"/>
            <a:ext cx="476250" cy="4958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146912-C349-4A70-8C95-69B09FA3CF27}"/>
              </a:ext>
            </a:extLst>
          </p:cNvPr>
          <p:cNvCxnSpPr>
            <a:cxnSpLocks/>
          </p:cNvCxnSpPr>
          <p:nvPr/>
        </p:nvCxnSpPr>
        <p:spPr>
          <a:xfrm flipH="1" flipV="1">
            <a:off x="10578719" y="2407226"/>
            <a:ext cx="332509" cy="519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121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388</Words>
  <Application>Microsoft Office PowerPoint</Application>
  <PresentationFormat>Widescreen</PresentationFormat>
  <Paragraphs>114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Gothic</vt:lpstr>
      <vt:lpstr>Wingdings,Sans-Serif</vt:lpstr>
      <vt:lpstr>Mesh</vt:lpstr>
      <vt:lpstr>Tesla business process review and Tuskla Web Site creation </vt:lpstr>
      <vt:lpstr>Tesla Business Process and Business Model Review</vt:lpstr>
      <vt:lpstr>Project</vt:lpstr>
      <vt:lpstr>Design Challenges</vt:lpstr>
      <vt:lpstr>Technology Incorporated</vt:lpstr>
      <vt:lpstr>Home Page</vt:lpstr>
      <vt:lpstr>Select Model</vt:lpstr>
      <vt:lpstr>Vehicle Configuration</vt:lpstr>
      <vt:lpstr>Shopping Cart</vt:lpstr>
      <vt:lpstr>Merchandise Shop</vt:lpstr>
      <vt:lpstr>Vehicle AND Merchandise</vt:lpstr>
      <vt:lpstr>Checkout</vt:lpstr>
      <vt:lpstr>Stakeholder (Course) REQUIREMENTS</vt:lpstr>
      <vt:lpstr>REQUIREMENTS: ORDER DISPLAY</vt:lpstr>
      <vt:lpstr>REQUIREMENTS: ORDER RETRIEVAL</vt:lpstr>
      <vt:lpstr>REQUIREMENTS: FAQ</vt:lpstr>
      <vt:lpstr>Requirements: Administration</vt:lpstr>
      <vt:lpstr>PowerPoint Presentation</vt:lpstr>
      <vt:lpstr>PowerPoint Presentation</vt:lpstr>
      <vt:lpstr>PowerPoint Presentation</vt:lpstr>
      <vt:lpstr>PowerPoint Presentation</vt:lpstr>
      <vt:lpstr>Future Work</vt:lpstr>
      <vt:lpstr>Lessons Learned</vt:lpstr>
      <vt:lpstr>Project Goals</vt:lpstr>
      <vt:lpstr>Questions?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MatterHackers</dc:title>
  <dc:creator>Carly</dc:creator>
  <cp:lastModifiedBy>Gardner, Jason</cp:lastModifiedBy>
  <cp:revision>3</cp:revision>
  <dcterms:created xsi:type="dcterms:W3CDTF">2022-05-30T16:10:24Z</dcterms:created>
  <dcterms:modified xsi:type="dcterms:W3CDTF">2022-12-06T21:54:24Z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